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795" r:id="rId2"/>
    <p:sldMasterId id="2147483808" r:id="rId3"/>
    <p:sldMasterId id="2147483821" r:id="rId4"/>
  </p:sldMasterIdLst>
  <p:notesMasterIdLst>
    <p:notesMasterId r:id="rId10"/>
  </p:notesMasterIdLst>
  <p:handoutMasterIdLst>
    <p:handoutMasterId r:id="rId11"/>
  </p:handoutMasterIdLst>
  <p:sldIdLst>
    <p:sldId id="318" r:id="rId5"/>
    <p:sldId id="324" r:id="rId6"/>
    <p:sldId id="325" r:id="rId7"/>
    <p:sldId id="331" r:id="rId8"/>
    <p:sldId id="328" r:id="rId9"/>
  </p:sldIdLst>
  <p:sldSz cx="12192000" cy="6858000"/>
  <p:notesSz cx="6797675" cy="9926638"/>
  <p:defaultTextStyle>
    <a:defPPr>
      <a:defRPr lang="ru-RU"/>
    </a:defPPr>
    <a:lvl1pPr algn="l" defTabSz="911225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5613" indent="1588" algn="l" defTabSz="911225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1225" indent="3175" algn="l" defTabSz="911225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68425" indent="3175" algn="l" defTabSz="911225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4038" indent="4763" algn="l" defTabSz="911225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8459"/>
    <a:srgbClr val="028437"/>
    <a:srgbClr val="0B8105"/>
    <a:srgbClr val="0D7910"/>
    <a:srgbClr val="20D035"/>
    <a:srgbClr val="3B7600"/>
    <a:srgbClr val="FFC5C5"/>
    <a:srgbClr val="FF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 autoAdjust="0"/>
  </p:normalViewPr>
  <p:slideViewPr>
    <p:cSldViewPr snapToGrid="0">
      <p:cViewPr>
        <p:scale>
          <a:sx n="96" d="100"/>
          <a:sy n="96" d="100"/>
        </p:scale>
        <p:origin x="-1038" y="-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l" defTabSz="91235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r" defTabSz="91235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C5CAD4D-468A-4993-9FB1-FD845C73051C}" type="datetimeFigureOut">
              <a:rPr lang="ru-RU"/>
              <a:pPr>
                <a:defRPr/>
              </a:pPr>
              <a:t>14.09.2020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l" defTabSz="91235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r" defTabSz="91235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081AB6E-BC3D-4055-8878-64D36A99F1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0210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l" defTabSz="91235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r" defTabSz="91235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229D9E2-89E2-4C13-B727-71481B60D043}" type="datetimeFigureOut">
              <a:rPr lang="ru-RU"/>
              <a:pPr>
                <a:defRPr/>
              </a:pPr>
              <a:t>14.09.2020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99" tIns="45350" rIns="90699" bIns="4535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0699" tIns="45350" rIns="90699" bIns="4535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l" defTabSz="91235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r" defTabSz="91235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4DFCD77-5BD4-4B01-8847-0C9A4A916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98805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11225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1225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1225" algn="l" defTabSz="911225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8425" algn="l" defTabSz="911225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4038" algn="l" defTabSz="911225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0942" algn="l" defTabSz="912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7066" algn="l" defTabSz="912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3195" algn="l" defTabSz="912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9327" algn="l" defTabSz="912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61938" y="798513"/>
            <a:ext cx="7097713" cy="3994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1030288"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30288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30288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30288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30288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042DE1-EEB3-461A-A215-CBC38AD84A52}" type="slidenum">
              <a:rPr lang="ru-RU" sz="12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726746"/>
            <a:ext cx="103632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5228797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00" b="0">
                <a:solidFill>
                  <a:schemeClr val="bg1"/>
                </a:solidFill>
                <a:latin typeface="+mj-lt"/>
              </a:defRPr>
            </a:lvl1pPr>
            <a:lvl2pPr marL="542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5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28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1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4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57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0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3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3298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8662" y="1037865"/>
            <a:ext cx="1008374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82D18-2BD6-4714-9F68-34FE5CE8E1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704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EF35C-ED77-4539-8A58-7933C08BF06B}" type="datetime1">
              <a:rPr lang="ru-RU"/>
              <a:pPr>
                <a:defRPr/>
              </a:pPr>
              <a:t>14.09.2020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731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7" y="273094"/>
            <a:ext cx="4011084" cy="116204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2"/>
          </a:xfrm>
        </p:spPr>
        <p:txBody>
          <a:bodyPr/>
          <a:lstStyle>
            <a:lvl1pPr>
              <a:defRPr sz="39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7" y="1435104"/>
            <a:ext cx="4011084" cy="4691063"/>
          </a:xfrm>
        </p:spPr>
        <p:txBody>
          <a:bodyPr/>
          <a:lstStyle>
            <a:lvl1pPr marL="0" indent="0">
              <a:buNone/>
              <a:defRPr sz="1700"/>
            </a:lvl1pPr>
            <a:lvl2pPr marL="542981" indent="0">
              <a:buNone/>
              <a:defRPr sz="1500"/>
            </a:lvl2pPr>
            <a:lvl3pPr marL="1085893" indent="0">
              <a:buNone/>
              <a:defRPr sz="1200"/>
            </a:lvl3pPr>
            <a:lvl4pPr marL="1628938" indent="0">
              <a:buNone/>
              <a:defRPr sz="1100"/>
            </a:lvl4pPr>
            <a:lvl5pPr marL="2171866" indent="0">
              <a:buNone/>
              <a:defRPr sz="1100"/>
            </a:lvl5pPr>
            <a:lvl6pPr marL="2714793" indent="0">
              <a:buNone/>
              <a:defRPr sz="1100"/>
            </a:lvl6pPr>
            <a:lvl7pPr marL="3257773" indent="0">
              <a:buNone/>
              <a:defRPr sz="1100"/>
            </a:lvl7pPr>
            <a:lvl8pPr marL="3800724" indent="0">
              <a:buNone/>
              <a:defRPr sz="1100"/>
            </a:lvl8pPr>
            <a:lvl9pPr marL="434373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F00F5-7D1E-4F41-9217-6EE4B320D8D3}" type="datetime1">
              <a:rPr lang="ru-RU"/>
              <a:pPr>
                <a:defRPr/>
              </a:pPr>
              <a:t>14.09.2020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133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23"/>
            <a:ext cx="7315200" cy="56673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Autofit/>
          </a:bodyPr>
          <a:lstStyle>
            <a:lvl1pPr marL="0" indent="0">
              <a:buNone/>
              <a:defRPr sz="3900"/>
            </a:lvl1pPr>
            <a:lvl2pPr marL="542981" indent="0">
              <a:buNone/>
              <a:defRPr sz="3300"/>
            </a:lvl2pPr>
            <a:lvl3pPr marL="1085893" indent="0">
              <a:buNone/>
              <a:defRPr sz="2800"/>
            </a:lvl3pPr>
            <a:lvl4pPr marL="1628938" indent="0">
              <a:buNone/>
              <a:defRPr sz="2400"/>
            </a:lvl4pPr>
            <a:lvl5pPr marL="2171866" indent="0">
              <a:buNone/>
              <a:defRPr sz="2400"/>
            </a:lvl5pPr>
            <a:lvl6pPr marL="2714793" indent="0">
              <a:buNone/>
              <a:defRPr sz="2400"/>
            </a:lvl6pPr>
            <a:lvl7pPr marL="3257773" indent="0">
              <a:buNone/>
              <a:defRPr sz="2400"/>
            </a:lvl7pPr>
            <a:lvl8pPr marL="3800724" indent="0">
              <a:buNone/>
              <a:defRPr sz="2400"/>
            </a:lvl8pPr>
            <a:lvl9pPr marL="4343730" indent="0">
              <a:buNone/>
              <a:defRPr sz="24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472"/>
            <a:ext cx="7315200" cy="804863"/>
          </a:xfrm>
        </p:spPr>
        <p:txBody>
          <a:bodyPr/>
          <a:lstStyle>
            <a:lvl1pPr marL="0" indent="0">
              <a:buNone/>
              <a:defRPr sz="1700"/>
            </a:lvl1pPr>
            <a:lvl2pPr marL="542981" indent="0">
              <a:buNone/>
              <a:defRPr sz="1500"/>
            </a:lvl2pPr>
            <a:lvl3pPr marL="1085893" indent="0">
              <a:buNone/>
              <a:defRPr sz="1200"/>
            </a:lvl3pPr>
            <a:lvl4pPr marL="1628938" indent="0">
              <a:buNone/>
              <a:defRPr sz="1100"/>
            </a:lvl4pPr>
            <a:lvl5pPr marL="2171866" indent="0">
              <a:buNone/>
              <a:defRPr sz="1100"/>
            </a:lvl5pPr>
            <a:lvl6pPr marL="2714793" indent="0">
              <a:buNone/>
              <a:defRPr sz="1100"/>
            </a:lvl6pPr>
            <a:lvl7pPr marL="3257773" indent="0">
              <a:buNone/>
              <a:defRPr sz="1100"/>
            </a:lvl7pPr>
            <a:lvl8pPr marL="3800724" indent="0">
              <a:buNone/>
              <a:defRPr sz="1100"/>
            </a:lvl8pPr>
            <a:lvl9pPr marL="434373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42A53-1548-4A38-B3E6-FA908E6C3860}" type="datetime1">
              <a:rPr lang="ru-RU"/>
              <a:pPr>
                <a:defRPr/>
              </a:pPr>
              <a:t>14.09.2020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41F7E-FC98-482D-B880-01F4EA5814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26282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76309-6A69-4049-B744-6670BDE51568}" type="datetime1">
              <a:rPr lang="ru-RU"/>
              <a:pPr>
                <a:defRPr/>
              </a:pPr>
              <a:t>14.09.2020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683E8-BB7C-4552-89DD-AA68B4C310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5725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921" y="303212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2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A998B-342A-4D7B-8DBC-0B4682B39E9A}" type="datetime1">
              <a:rPr lang="ru-RU"/>
              <a:pPr>
                <a:defRPr/>
              </a:pPr>
              <a:t>14.09.2020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6E84E-32CF-40A5-8C3C-3AC579CCF8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4116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1" y="2130539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4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25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51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77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03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629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55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814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607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B0198-8BF1-46F5-B065-D669D4F73D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2475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1491913" y="4946650"/>
            <a:ext cx="577850" cy="1262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86" tIns="43546" rIns="86986" bIns="43546" anchor="ctr"/>
          <a:lstStyle/>
          <a:p>
            <a:pPr algn="ctr" defTabSz="86976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11491913" y="6227763"/>
            <a:ext cx="577850" cy="431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86" tIns="43546" rIns="86986" bIns="43546" anchor="ctr"/>
          <a:lstStyle/>
          <a:p>
            <a:pPr algn="ctr" defTabSz="86976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85763" cy="10795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86" tIns="43546" rIns="86986" bIns="43546" anchor="ctr"/>
          <a:lstStyle/>
          <a:p>
            <a:pPr algn="ctr" defTabSz="86976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121" y="110847"/>
            <a:ext cx="9604675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4120" y="1363952"/>
            <a:ext cx="11309351" cy="4818761"/>
          </a:xfrm>
        </p:spPr>
        <p:txBody>
          <a:bodyPr lIns="0" tIns="0" rIns="0" bIns="0"/>
          <a:lstStyle>
            <a:lvl1pPr marL="125644" indent="-125644">
              <a:buClr>
                <a:srgbClr val="C00000"/>
              </a:buClr>
              <a:buFont typeface="Arial" pitchFamily="34" charset="0"/>
              <a:buChar char="•"/>
              <a:defRPr sz="20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256910" indent="-13123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382516" indent="-12564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513822" indent="-13123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639389" indent="-12564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1468100" y="6242050"/>
            <a:ext cx="630238" cy="365125"/>
          </a:xfrm>
        </p:spPr>
        <p:txBody>
          <a:bodyPr lIns="0" rIns="0"/>
          <a:lstStyle>
            <a:lvl1pPr algn="ctr">
              <a:defRPr sz="23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C0BB99A-C947-468C-B2BF-6C29DF58F5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33113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39"/>
            <a:ext cx="10363200" cy="1362075"/>
          </a:xfrm>
        </p:spPr>
        <p:txBody>
          <a:bodyPr anchor="t"/>
          <a:lstStyle>
            <a:lvl1pPr algn="l">
              <a:defRPr sz="29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2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259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2pPr>
            <a:lvl3pPr marL="65185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97778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0371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629637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195556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28149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60734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6FD2C-B561-466C-9F31-7F35242E32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24190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28" y="1600207"/>
            <a:ext cx="5384801" cy="4525963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97" y="1600207"/>
            <a:ext cx="5384801" cy="4525963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B2AD0-42E4-4D1F-955D-3ED35DEE27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0851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3304663" y="1247808"/>
            <a:ext cx="8137177" cy="4773480"/>
          </a:xfrm>
        </p:spPr>
        <p:txBody>
          <a:bodyPr anchor="t">
            <a:normAutofit/>
          </a:bodyPr>
          <a:lstStyle>
            <a:lvl1pPr algn="l">
              <a:lnSpc>
                <a:spcPts val="7198"/>
              </a:lnSpc>
              <a:defRPr sz="63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529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12" y="1535117"/>
            <a:ext cx="5386917" cy="639763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5927" indent="0">
              <a:buNone/>
              <a:defRPr sz="1500" b="1"/>
            </a:lvl2pPr>
            <a:lvl3pPr marL="651854" indent="0">
              <a:buNone/>
              <a:defRPr sz="1300" b="1"/>
            </a:lvl3pPr>
            <a:lvl4pPr marL="977782" indent="0">
              <a:buNone/>
              <a:defRPr sz="1100" b="1"/>
            </a:lvl4pPr>
            <a:lvl5pPr marL="1303710" indent="0">
              <a:buNone/>
              <a:defRPr sz="1100" b="1"/>
            </a:lvl5pPr>
            <a:lvl6pPr marL="1629637" indent="0">
              <a:buNone/>
              <a:defRPr sz="1100" b="1"/>
            </a:lvl6pPr>
            <a:lvl7pPr marL="1955562" indent="0">
              <a:buNone/>
              <a:defRPr sz="1100" b="1"/>
            </a:lvl7pPr>
            <a:lvl8pPr marL="2281490" indent="0">
              <a:buNone/>
              <a:defRPr sz="1100" b="1"/>
            </a:lvl8pPr>
            <a:lvl9pPr marL="2607344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12" y="2174875"/>
            <a:ext cx="5386917" cy="3951288"/>
          </a:xfrm>
        </p:spPr>
        <p:txBody>
          <a:bodyPr/>
          <a:lstStyle>
            <a:lvl1pPr>
              <a:defRPr sz="17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74" y="1535117"/>
            <a:ext cx="5389033" cy="639763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5927" indent="0">
              <a:buNone/>
              <a:defRPr sz="1500" b="1"/>
            </a:lvl2pPr>
            <a:lvl3pPr marL="651854" indent="0">
              <a:buNone/>
              <a:defRPr sz="1300" b="1"/>
            </a:lvl3pPr>
            <a:lvl4pPr marL="977782" indent="0">
              <a:buNone/>
              <a:defRPr sz="1100" b="1"/>
            </a:lvl4pPr>
            <a:lvl5pPr marL="1303710" indent="0">
              <a:buNone/>
              <a:defRPr sz="1100" b="1"/>
            </a:lvl5pPr>
            <a:lvl6pPr marL="1629637" indent="0">
              <a:buNone/>
              <a:defRPr sz="1100" b="1"/>
            </a:lvl6pPr>
            <a:lvl7pPr marL="1955562" indent="0">
              <a:buNone/>
              <a:defRPr sz="1100" b="1"/>
            </a:lvl7pPr>
            <a:lvl8pPr marL="2281490" indent="0">
              <a:buNone/>
              <a:defRPr sz="1100" b="1"/>
            </a:lvl8pPr>
            <a:lvl9pPr marL="2607344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474" y="2174875"/>
            <a:ext cx="5389033" cy="3951288"/>
          </a:xfrm>
        </p:spPr>
        <p:txBody>
          <a:bodyPr/>
          <a:lstStyle>
            <a:lvl1pPr>
              <a:defRPr sz="17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ECF1D-7258-45B0-9DFE-F54748A045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46521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57A65-7502-41AD-AA6A-0AF4993600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9355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96672-E5CA-4D24-907F-E3E573A6BD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98120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5" y="273060"/>
            <a:ext cx="4011084" cy="11620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8" y="273063"/>
            <a:ext cx="6815668" cy="5853113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5" y="1435104"/>
            <a:ext cx="4011084" cy="4691063"/>
          </a:xfrm>
        </p:spPr>
        <p:txBody>
          <a:bodyPr/>
          <a:lstStyle>
            <a:lvl1pPr marL="0" indent="0">
              <a:buNone/>
              <a:defRPr sz="1100"/>
            </a:lvl1pPr>
            <a:lvl2pPr marL="325927" indent="0">
              <a:buNone/>
              <a:defRPr sz="900"/>
            </a:lvl2pPr>
            <a:lvl3pPr marL="651854" indent="0">
              <a:buNone/>
              <a:defRPr sz="700"/>
            </a:lvl3pPr>
            <a:lvl4pPr marL="977782" indent="0">
              <a:buNone/>
              <a:defRPr sz="700"/>
            </a:lvl4pPr>
            <a:lvl5pPr marL="1303710" indent="0">
              <a:buNone/>
              <a:defRPr sz="700"/>
            </a:lvl5pPr>
            <a:lvl6pPr marL="1629637" indent="0">
              <a:buNone/>
              <a:defRPr sz="700"/>
            </a:lvl6pPr>
            <a:lvl7pPr marL="1955562" indent="0">
              <a:buNone/>
              <a:defRPr sz="700"/>
            </a:lvl7pPr>
            <a:lvl8pPr marL="2281490" indent="0">
              <a:buNone/>
              <a:defRPr sz="700"/>
            </a:lvl8pPr>
            <a:lvl9pPr marL="260734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2FCE3-6B4A-4ACA-A184-64B57F6EC8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08977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32"/>
            <a:ext cx="7315200" cy="5667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300"/>
            </a:lvl1pPr>
            <a:lvl2pPr marL="325927" indent="0">
              <a:buNone/>
              <a:defRPr sz="2000"/>
            </a:lvl2pPr>
            <a:lvl3pPr marL="651854" indent="0">
              <a:buNone/>
              <a:defRPr sz="1700"/>
            </a:lvl3pPr>
            <a:lvl4pPr marL="977782" indent="0">
              <a:buNone/>
              <a:defRPr sz="1500"/>
            </a:lvl4pPr>
            <a:lvl5pPr marL="1303710" indent="0">
              <a:buNone/>
              <a:defRPr sz="1500"/>
            </a:lvl5pPr>
            <a:lvl6pPr marL="1629637" indent="0">
              <a:buNone/>
              <a:defRPr sz="1500"/>
            </a:lvl6pPr>
            <a:lvl7pPr marL="1955562" indent="0">
              <a:buNone/>
              <a:defRPr sz="1500"/>
            </a:lvl7pPr>
            <a:lvl8pPr marL="2281490" indent="0">
              <a:buNone/>
              <a:defRPr sz="1500"/>
            </a:lvl8pPr>
            <a:lvl9pPr marL="2607344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444"/>
            <a:ext cx="7315200" cy="804863"/>
          </a:xfrm>
        </p:spPr>
        <p:txBody>
          <a:bodyPr/>
          <a:lstStyle>
            <a:lvl1pPr marL="0" indent="0">
              <a:buNone/>
              <a:defRPr sz="1100"/>
            </a:lvl1pPr>
            <a:lvl2pPr marL="325927" indent="0">
              <a:buNone/>
              <a:defRPr sz="900"/>
            </a:lvl2pPr>
            <a:lvl3pPr marL="651854" indent="0">
              <a:buNone/>
              <a:defRPr sz="700"/>
            </a:lvl3pPr>
            <a:lvl4pPr marL="977782" indent="0">
              <a:buNone/>
              <a:defRPr sz="700"/>
            </a:lvl4pPr>
            <a:lvl5pPr marL="1303710" indent="0">
              <a:buNone/>
              <a:defRPr sz="700"/>
            </a:lvl5pPr>
            <a:lvl6pPr marL="1629637" indent="0">
              <a:buNone/>
              <a:defRPr sz="700"/>
            </a:lvl6pPr>
            <a:lvl7pPr marL="1955562" indent="0">
              <a:buNone/>
              <a:defRPr sz="700"/>
            </a:lvl7pPr>
            <a:lvl8pPr marL="2281490" indent="0">
              <a:buNone/>
              <a:defRPr sz="700"/>
            </a:lvl8pPr>
            <a:lvl9pPr marL="260734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142DB-6CE6-40D7-AB3F-597A8C17F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0274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91286-A643-4213-9194-3380703263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45740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5" y="274653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3" y="274653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76969" tIns="38538" rIns="76969" bIns="38538"/>
          <a:lstStyle>
            <a:lvl1pPr defTabSz="652464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C87CA-914C-421D-A72B-E35BD9B250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3263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017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3044825" y="2468563"/>
            <a:ext cx="556736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256" tIns="49609" rIns="99256" bIns="4960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1700" b="1" dirty="0" smtClean="0">
                <a:solidFill>
                  <a:srgbClr val="FFFFFF"/>
                </a:solidFill>
                <a:cs typeface="+mn-cs"/>
              </a:rPr>
              <a:t>ФЕДЕРАЛЬНАЯ НАЛОГОВАЯ </a:t>
            </a:r>
            <a:br>
              <a:rPr lang="ru-RU" altLang="ru-RU" sz="1700" b="1" dirty="0" smtClean="0">
                <a:solidFill>
                  <a:srgbClr val="FFFFFF"/>
                </a:solidFill>
                <a:cs typeface="+mn-cs"/>
              </a:rPr>
            </a:br>
            <a:r>
              <a:rPr lang="ru-RU" altLang="ru-RU" sz="1700" b="1" dirty="0" smtClean="0">
                <a:solidFill>
                  <a:srgbClr val="FFFFFF"/>
                </a:solidFill>
                <a:cs typeface="+mn-cs"/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613235" y="3956899"/>
            <a:ext cx="10948848" cy="12192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304368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1" y="213053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4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70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409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113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81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52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22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93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63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53245-0DF8-4BFF-A99C-EAE5B422E5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35437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1491913" y="4946650"/>
            <a:ext cx="577850" cy="1262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890" tIns="49429" rIns="98890" bIns="49429" anchor="ctr"/>
          <a:lstStyle/>
          <a:p>
            <a:pPr algn="ctr" defTabSz="98865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11491913" y="6227763"/>
            <a:ext cx="577850" cy="431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890" tIns="49429" rIns="98890" bIns="49429" anchor="ctr"/>
          <a:lstStyle/>
          <a:p>
            <a:pPr algn="ctr" defTabSz="98865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85763" cy="10795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890" tIns="49429" rIns="98890" bIns="49429" anchor="ctr"/>
          <a:lstStyle/>
          <a:p>
            <a:pPr algn="ctr" defTabSz="98865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121" y="110847"/>
            <a:ext cx="9604675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4120" y="1363952"/>
            <a:ext cx="11309351" cy="4818761"/>
          </a:xfrm>
        </p:spPr>
        <p:txBody>
          <a:bodyPr lIns="0" tIns="0" rIns="0" bIns="0"/>
          <a:lstStyle>
            <a:lvl1pPr marL="142763" indent="-142763">
              <a:buClr>
                <a:srgbClr val="C00000"/>
              </a:buClr>
              <a:buFont typeface="Arial" pitchFamily="34" charset="0"/>
              <a:buChar char="•"/>
              <a:defRPr sz="23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291963" indent="-149203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34798" indent="-14276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584000" indent="-149203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26796" indent="-14276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1468100" y="6242050"/>
            <a:ext cx="630238" cy="365125"/>
          </a:xfrm>
        </p:spPr>
        <p:txBody>
          <a:bodyPr lIns="0" rIns="0"/>
          <a:lstStyle>
            <a:lvl1pPr algn="ctr">
              <a:defRPr sz="27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1169AA6-DE6B-4EF7-9A44-64A9DD3D12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0476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7902575" y="5127625"/>
            <a:ext cx="12319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26" tIns="47587" rIns="95226" bIns="47587"/>
          <a:lstStyle>
            <a:lvl1pPr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210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20" y="2006643"/>
            <a:ext cx="10176933" cy="4275665"/>
          </a:xfrm>
        </p:spPr>
        <p:txBody>
          <a:bodyPr>
            <a:noAutofit/>
          </a:bodyPr>
          <a:lstStyle>
            <a:lvl1pPr marL="378489" indent="0">
              <a:buFontTx/>
              <a:buNone/>
              <a:defRPr b="1">
                <a:latin typeface="+mj-lt"/>
              </a:defRPr>
            </a:lvl1pPr>
            <a:lvl2pPr marL="375176" indent="3313">
              <a:defRPr>
                <a:latin typeface="+mj-lt"/>
              </a:defRPr>
            </a:lvl2pPr>
            <a:lvl3pPr marL="654512" indent="-271059">
              <a:tabLst/>
              <a:defRPr>
                <a:latin typeface="+mj-lt"/>
              </a:defRPr>
            </a:lvl3pPr>
            <a:lvl4pPr marL="0" indent="37517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14929" y="745134"/>
            <a:ext cx="10064851" cy="1261535"/>
          </a:xfrm>
        </p:spPr>
        <p:txBody>
          <a:bodyPr/>
          <a:lstStyle>
            <a:lvl1pPr marL="0" marR="0" indent="0" defTabSz="10858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1E7C8-66C2-42DC-806F-10BDF6C4A6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29122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5" y="4406935"/>
            <a:ext cx="10363200" cy="1362075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5" y="2906722"/>
            <a:ext cx="10363200" cy="1500187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7046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409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1113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4819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8523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22278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5933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96375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0D99A-8551-4EAE-95E0-BCEEC52544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66840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28" y="1600207"/>
            <a:ext cx="5384801" cy="4525963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96" y="1600207"/>
            <a:ext cx="5384801" cy="4525963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41B58-9A7B-42E6-A04E-AC020AE0E1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67031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12" y="1535117"/>
            <a:ext cx="5386917" cy="639763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70465" indent="0">
              <a:buNone/>
              <a:defRPr sz="1600" b="1"/>
            </a:lvl2pPr>
            <a:lvl3pPr marL="740929" indent="0">
              <a:buNone/>
              <a:defRPr sz="1500" b="1"/>
            </a:lvl3pPr>
            <a:lvl4pPr marL="1111395" indent="0">
              <a:buNone/>
              <a:defRPr sz="1200" b="1"/>
            </a:lvl4pPr>
            <a:lvl5pPr marL="1481930" indent="0">
              <a:buNone/>
              <a:defRPr sz="1200" b="1"/>
            </a:lvl5pPr>
            <a:lvl6pPr marL="1852360" indent="0">
              <a:buNone/>
              <a:defRPr sz="1200" b="1"/>
            </a:lvl6pPr>
            <a:lvl7pPr marL="2222787" indent="0">
              <a:buNone/>
              <a:defRPr sz="1200" b="1"/>
            </a:lvl7pPr>
            <a:lvl8pPr marL="2593326" indent="0">
              <a:buNone/>
              <a:defRPr sz="1200" b="1"/>
            </a:lvl8pPr>
            <a:lvl9pPr marL="2963753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12" y="2174875"/>
            <a:ext cx="5386917" cy="3951288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5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74" y="1535117"/>
            <a:ext cx="5389033" cy="639763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70465" indent="0">
              <a:buNone/>
              <a:defRPr sz="1600" b="1"/>
            </a:lvl2pPr>
            <a:lvl3pPr marL="740929" indent="0">
              <a:buNone/>
              <a:defRPr sz="1500" b="1"/>
            </a:lvl3pPr>
            <a:lvl4pPr marL="1111395" indent="0">
              <a:buNone/>
              <a:defRPr sz="1200" b="1"/>
            </a:lvl4pPr>
            <a:lvl5pPr marL="1481930" indent="0">
              <a:buNone/>
              <a:defRPr sz="1200" b="1"/>
            </a:lvl5pPr>
            <a:lvl6pPr marL="1852360" indent="0">
              <a:buNone/>
              <a:defRPr sz="1200" b="1"/>
            </a:lvl6pPr>
            <a:lvl7pPr marL="2222787" indent="0">
              <a:buNone/>
              <a:defRPr sz="1200" b="1"/>
            </a:lvl7pPr>
            <a:lvl8pPr marL="2593326" indent="0">
              <a:buNone/>
              <a:defRPr sz="1200" b="1"/>
            </a:lvl8pPr>
            <a:lvl9pPr marL="2963753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474" y="2174875"/>
            <a:ext cx="5389033" cy="3951288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5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FA6FC-1C21-411E-8D44-5CFC207771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82096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0FE17-A41E-4281-BC9C-7BC61B37FF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44710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7D736-1A3F-4310-A2C0-92A2FEF92A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16158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5" y="273060"/>
            <a:ext cx="4011084" cy="1162051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5" y="1435104"/>
            <a:ext cx="4011084" cy="4691063"/>
          </a:xfrm>
        </p:spPr>
        <p:txBody>
          <a:bodyPr/>
          <a:lstStyle>
            <a:lvl1pPr marL="0" indent="0">
              <a:buNone/>
              <a:defRPr sz="1200"/>
            </a:lvl1pPr>
            <a:lvl2pPr marL="370465" indent="0">
              <a:buNone/>
              <a:defRPr sz="1100"/>
            </a:lvl2pPr>
            <a:lvl3pPr marL="740929" indent="0">
              <a:buNone/>
              <a:defRPr sz="800"/>
            </a:lvl3pPr>
            <a:lvl4pPr marL="1111395" indent="0">
              <a:buNone/>
              <a:defRPr sz="700"/>
            </a:lvl4pPr>
            <a:lvl5pPr marL="1481930" indent="0">
              <a:buNone/>
              <a:defRPr sz="700"/>
            </a:lvl5pPr>
            <a:lvl6pPr marL="1852360" indent="0">
              <a:buNone/>
              <a:defRPr sz="700"/>
            </a:lvl6pPr>
            <a:lvl7pPr marL="2222787" indent="0">
              <a:buNone/>
              <a:defRPr sz="700"/>
            </a:lvl7pPr>
            <a:lvl8pPr marL="2593326" indent="0">
              <a:buNone/>
              <a:defRPr sz="700"/>
            </a:lvl8pPr>
            <a:lvl9pPr marL="2963753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61E2E-D310-43EE-8906-164604A74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15142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23"/>
            <a:ext cx="7315200" cy="56673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370465" indent="0">
              <a:buNone/>
              <a:defRPr sz="2300"/>
            </a:lvl2pPr>
            <a:lvl3pPr marL="740929" indent="0">
              <a:buNone/>
              <a:defRPr sz="1900"/>
            </a:lvl3pPr>
            <a:lvl4pPr marL="1111395" indent="0">
              <a:buNone/>
              <a:defRPr sz="1600"/>
            </a:lvl4pPr>
            <a:lvl5pPr marL="1481930" indent="0">
              <a:buNone/>
              <a:defRPr sz="1600"/>
            </a:lvl5pPr>
            <a:lvl6pPr marL="1852360" indent="0">
              <a:buNone/>
              <a:defRPr sz="1600"/>
            </a:lvl6pPr>
            <a:lvl7pPr marL="2222787" indent="0">
              <a:buNone/>
              <a:defRPr sz="1600"/>
            </a:lvl7pPr>
            <a:lvl8pPr marL="2593326" indent="0">
              <a:buNone/>
              <a:defRPr sz="1600"/>
            </a:lvl8pPr>
            <a:lvl9pPr marL="2963753" indent="0">
              <a:buNone/>
              <a:defRPr sz="1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440"/>
            <a:ext cx="7315200" cy="804863"/>
          </a:xfrm>
        </p:spPr>
        <p:txBody>
          <a:bodyPr/>
          <a:lstStyle>
            <a:lvl1pPr marL="0" indent="0">
              <a:buNone/>
              <a:defRPr sz="1200"/>
            </a:lvl1pPr>
            <a:lvl2pPr marL="370465" indent="0">
              <a:buNone/>
              <a:defRPr sz="1100"/>
            </a:lvl2pPr>
            <a:lvl3pPr marL="740929" indent="0">
              <a:buNone/>
              <a:defRPr sz="800"/>
            </a:lvl3pPr>
            <a:lvl4pPr marL="1111395" indent="0">
              <a:buNone/>
              <a:defRPr sz="700"/>
            </a:lvl4pPr>
            <a:lvl5pPr marL="1481930" indent="0">
              <a:buNone/>
              <a:defRPr sz="700"/>
            </a:lvl5pPr>
            <a:lvl6pPr marL="1852360" indent="0">
              <a:buNone/>
              <a:defRPr sz="700"/>
            </a:lvl6pPr>
            <a:lvl7pPr marL="2222787" indent="0">
              <a:buNone/>
              <a:defRPr sz="700"/>
            </a:lvl7pPr>
            <a:lvl8pPr marL="2593326" indent="0">
              <a:buNone/>
              <a:defRPr sz="700"/>
            </a:lvl8pPr>
            <a:lvl9pPr marL="2963753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635AF-229D-4F63-AD21-8A948CC4A4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82360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AD4B3-46F0-48E1-86CE-F13DE489A2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92364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5" y="274653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3" y="274653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87504" tIns="43806" rIns="87504" bIns="43806"/>
          <a:lstStyle>
            <a:lvl1pPr defTabSz="741621" eaLnBrk="1" fontAlgn="auto" hangingPunct="1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8D2A5-14B1-4439-A2CF-4F82B571F9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84767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017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3044825" y="2468563"/>
            <a:ext cx="556736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801" tIns="56401" rIns="112801" bIns="56401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b="1" smtClean="0">
                <a:solidFill>
                  <a:srgbClr val="FFFFFF"/>
                </a:solidFill>
                <a:cs typeface="+mn-cs"/>
              </a:rPr>
              <a:t>ФЕДЕРАЛЬНАЯ НАЛОГОВАЯ </a:t>
            </a:r>
            <a:br>
              <a:rPr lang="ru-RU" altLang="ru-RU" b="1" smtClean="0">
                <a:solidFill>
                  <a:srgbClr val="FFFFFF"/>
                </a:solidFill>
                <a:cs typeface="+mn-cs"/>
              </a:rPr>
            </a:br>
            <a:r>
              <a:rPr lang="ru-RU" altLang="ru-RU" b="1" smtClean="0">
                <a:solidFill>
                  <a:srgbClr val="FFFFFF"/>
                </a:solidFill>
                <a:cs typeface="+mn-cs"/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613235" y="3956899"/>
            <a:ext cx="10948848" cy="12192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55114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7902575" y="5127625"/>
            <a:ext cx="12319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26" tIns="47587" rIns="95226" bIns="47587"/>
          <a:lstStyle>
            <a:lvl1pPr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210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20" y="2006643"/>
            <a:ext cx="10176933" cy="4275665"/>
          </a:xfrm>
        </p:spPr>
        <p:txBody>
          <a:bodyPr>
            <a:noAutofit/>
          </a:bodyPr>
          <a:lstStyle>
            <a:lvl1pPr marL="378489" indent="0">
              <a:buFontTx/>
              <a:buNone/>
              <a:defRPr b="1">
                <a:latin typeface="+mj-lt"/>
              </a:defRPr>
            </a:lvl1pPr>
            <a:lvl2pPr marL="375176" indent="3313">
              <a:defRPr>
                <a:latin typeface="+mj-lt"/>
              </a:defRPr>
            </a:lvl2pPr>
            <a:lvl3pPr marL="654512" indent="-271059">
              <a:tabLst/>
              <a:defRPr>
                <a:latin typeface="+mj-lt"/>
              </a:defRPr>
            </a:lvl3pPr>
            <a:lvl4pPr marL="0" indent="37517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14933" y="745083"/>
            <a:ext cx="10176931" cy="1261533"/>
          </a:xfrm>
        </p:spPr>
        <p:txBody>
          <a:bodyPr>
            <a:noAutofit/>
          </a:bodyPr>
          <a:lstStyle>
            <a:lvl1pPr marL="0" marR="0" indent="0" defTabSz="10858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72ECA-D356-40BB-823C-E00F457A58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1830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017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8"/>
          <p:cNvSpPr txBox="1">
            <a:spLocks noChangeArrowheads="1"/>
          </p:cNvSpPr>
          <p:nvPr userDrawn="1"/>
        </p:nvSpPr>
        <p:spPr bwMode="auto">
          <a:xfrm>
            <a:off x="3044825" y="2468563"/>
            <a:ext cx="556736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687" tIns="69400" rIns="138687" bIns="69400" anchor="ctr"/>
          <a:lstStyle>
            <a:lvl1pPr defTabSz="1385888"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385888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385888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385888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385888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3858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3858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3858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3858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b="1">
                <a:solidFill>
                  <a:srgbClr val="FFFFFF"/>
                </a:solidFill>
              </a:rPr>
              <a:t>ФЕДЕРАЛЬНАЯ НАЛОГОВАЯ </a:t>
            </a:r>
            <a:br>
              <a:rPr lang="ru-RU" sz="2400" b="1">
                <a:solidFill>
                  <a:srgbClr val="FFFFFF"/>
                </a:solidFill>
              </a:rPr>
            </a:br>
            <a:r>
              <a:rPr lang="ru-RU" sz="2400" b="1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613232" y="3956897"/>
            <a:ext cx="10948848" cy="12192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505438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1060113" y="6359525"/>
            <a:ext cx="1133475" cy="3651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52" tIns="60826" rIns="121652" bIns="60826" anchor="ctr"/>
          <a:lstStyle/>
          <a:p>
            <a:pPr algn="ctr" defTabSz="12162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E6E7E8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76"/>
          <a:stretch>
            <a:fillRect/>
          </a:stretch>
        </p:blipFill>
        <p:spPr bwMode="auto">
          <a:xfrm>
            <a:off x="0" y="-26988"/>
            <a:ext cx="121920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 userDrawn="1"/>
        </p:nvSpPr>
        <p:spPr>
          <a:xfrm>
            <a:off x="10966450" y="6359525"/>
            <a:ext cx="457200" cy="3651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52" tIns="60826" rIns="121652" bIns="60826" anchor="ctr"/>
          <a:lstStyle/>
          <a:p>
            <a:pPr algn="ctr" defTabSz="12162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E6E7E8"/>
              </a:solidFill>
            </a:endParaRPr>
          </a:p>
        </p:txBody>
      </p:sp>
      <p:sp>
        <p:nvSpPr>
          <p:cNvPr id="8" name="Номер слайда 6"/>
          <p:cNvSpPr txBox="1">
            <a:spLocks/>
          </p:cNvSpPr>
          <p:nvPr userDrawn="1"/>
        </p:nvSpPr>
        <p:spPr>
          <a:xfrm>
            <a:off x="10901363" y="6362700"/>
            <a:ext cx="588962" cy="347663"/>
          </a:xfrm>
          <a:prstGeom prst="rect">
            <a:avLst/>
          </a:prstGeom>
        </p:spPr>
        <p:txBody>
          <a:bodyPr lIns="121652" tIns="60826" rIns="121652" bIns="60826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CC1F51F9-AC91-4905-8D4B-3FBC7277A342}" type="slidenum">
              <a:rPr lang="ru-RU" smtClean="0">
                <a:solidFill>
                  <a:srgbClr val="FFFFF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911424" y="1221320"/>
            <a:ext cx="10656160" cy="4991100"/>
          </a:xfrm>
        </p:spPr>
        <p:txBody>
          <a:bodyPr>
            <a:normAutofit/>
          </a:bodyPr>
          <a:lstStyle>
            <a:lvl1pPr marL="456023" indent="-456023">
              <a:spcAft>
                <a:spcPts val="400"/>
              </a:spcAft>
              <a:buClr>
                <a:schemeClr val="accent3"/>
              </a:buClr>
              <a:buFont typeface="+mj-lt"/>
              <a:buAutoNum type="arabicPeriod"/>
              <a:defRPr sz="24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4"/>
          </p:nvPr>
        </p:nvSpPr>
        <p:spPr>
          <a:xfrm>
            <a:off x="624423" y="-27367"/>
            <a:ext cx="10933597" cy="1033223"/>
          </a:xfrm>
        </p:spPr>
        <p:txBody>
          <a:bodyPr anchor="ctr">
            <a:no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707735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1060113" y="6359525"/>
            <a:ext cx="1133475" cy="3651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52" tIns="60826" rIns="121652" bIns="60826" anchor="ctr"/>
          <a:lstStyle/>
          <a:p>
            <a:pPr algn="ctr" defTabSz="12162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E6E7E8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76"/>
          <a:stretch>
            <a:fillRect/>
          </a:stretch>
        </p:blipFill>
        <p:spPr bwMode="auto">
          <a:xfrm>
            <a:off x="0" y="-26988"/>
            <a:ext cx="121920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 userDrawn="1"/>
        </p:nvSpPr>
        <p:spPr>
          <a:xfrm>
            <a:off x="10966450" y="6359525"/>
            <a:ext cx="457200" cy="3651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52" tIns="60826" rIns="121652" bIns="60826" anchor="ctr"/>
          <a:lstStyle/>
          <a:p>
            <a:pPr algn="ctr" defTabSz="12162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E6E7E8"/>
              </a:solidFill>
            </a:endParaRPr>
          </a:p>
        </p:txBody>
      </p:sp>
      <p:sp>
        <p:nvSpPr>
          <p:cNvPr id="8" name="Номер слайда 6"/>
          <p:cNvSpPr txBox="1">
            <a:spLocks/>
          </p:cNvSpPr>
          <p:nvPr userDrawn="1"/>
        </p:nvSpPr>
        <p:spPr>
          <a:xfrm>
            <a:off x="10901363" y="6362700"/>
            <a:ext cx="588962" cy="347663"/>
          </a:xfrm>
          <a:prstGeom prst="rect">
            <a:avLst/>
          </a:prstGeom>
        </p:spPr>
        <p:txBody>
          <a:bodyPr lIns="121652" tIns="60826" rIns="121652" bIns="60826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569C7968-7F69-4258-93CE-010CA39E3B55}" type="slidenum">
              <a:rPr lang="ru-RU" smtClean="0">
                <a:solidFill>
                  <a:srgbClr val="FFFFF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622302" y="1221320"/>
            <a:ext cx="10945284" cy="4991100"/>
          </a:xfrm>
        </p:spPr>
        <p:txBody>
          <a:bodyPr>
            <a:normAutofit/>
          </a:bodyPr>
          <a:lstStyle>
            <a:lvl1pPr marL="0" indent="0">
              <a:buNone/>
              <a:defRPr sz="19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4"/>
          </p:nvPr>
        </p:nvSpPr>
        <p:spPr>
          <a:xfrm>
            <a:off x="624423" y="-27367"/>
            <a:ext cx="10933597" cy="1033223"/>
          </a:xfrm>
        </p:spPr>
        <p:txBody>
          <a:bodyPr anchor="ctr">
            <a:no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534194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1060113" y="6359525"/>
            <a:ext cx="1133475" cy="3651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52" tIns="60826" rIns="121652" bIns="60826" anchor="ctr"/>
          <a:lstStyle/>
          <a:p>
            <a:pPr algn="ctr" defTabSz="12162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E6E7E8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76"/>
          <a:stretch>
            <a:fillRect/>
          </a:stretch>
        </p:blipFill>
        <p:spPr bwMode="auto">
          <a:xfrm>
            <a:off x="0" y="-26988"/>
            <a:ext cx="121920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 userDrawn="1"/>
        </p:nvSpPr>
        <p:spPr>
          <a:xfrm>
            <a:off x="10966450" y="6359525"/>
            <a:ext cx="457200" cy="3651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52" tIns="60826" rIns="121652" bIns="60826" anchor="ctr"/>
          <a:lstStyle/>
          <a:p>
            <a:pPr algn="ctr" defTabSz="12162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E6E7E8"/>
              </a:solidFill>
            </a:endParaRPr>
          </a:p>
        </p:txBody>
      </p:sp>
      <p:sp>
        <p:nvSpPr>
          <p:cNvPr id="8" name="Номер слайда 6"/>
          <p:cNvSpPr txBox="1">
            <a:spLocks/>
          </p:cNvSpPr>
          <p:nvPr userDrawn="1"/>
        </p:nvSpPr>
        <p:spPr>
          <a:xfrm>
            <a:off x="10901363" y="6362700"/>
            <a:ext cx="588962" cy="347663"/>
          </a:xfrm>
          <a:prstGeom prst="rect">
            <a:avLst/>
          </a:prstGeom>
        </p:spPr>
        <p:txBody>
          <a:bodyPr lIns="121652" tIns="60826" rIns="121652" bIns="60826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A48B62D-07E1-43AB-8BDD-3F29BD69A7AC}" type="slidenum">
              <a:rPr lang="ru-RU" smtClean="0">
                <a:solidFill>
                  <a:srgbClr val="FFFFF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6083300" y="1508125"/>
            <a:ext cx="0" cy="45132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Текст 18"/>
          <p:cNvSpPr>
            <a:spLocks noGrp="1"/>
          </p:cNvSpPr>
          <p:nvPr>
            <p:ph type="body" sz="quarter" idx="14"/>
          </p:nvPr>
        </p:nvSpPr>
        <p:spPr>
          <a:xfrm>
            <a:off x="624423" y="-27367"/>
            <a:ext cx="10933597" cy="1033223"/>
          </a:xfrm>
        </p:spPr>
        <p:txBody>
          <a:bodyPr anchor="ctr">
            <a:no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3"/>
          </p:nvPr>
        </p:nvSpPr>
        <p:spPr>
          <a:xfrm>
            <a:off x="622313" y="1221320"/>
            <a:ext cx="4993648" cy="4991100"/>
          </a:xfrm>
        </p:spPr>
        <p:txBody>
          <a:bodyPr>
            <a:normAutofit/>
          </a:bodyPr>
          <a:lstStyle>
            <a:lvl1pPr marL="0" indent="0">
              <a:buNone/>
              <a:defRPr sz="19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quarter" idx="15"/>
          </p:nvPr>
        </p:nvSpPr>
        <p:spPr>
          <a:xfrm>
            <a:off x="6573989" y="1221320"/>
            <a:ext cx="4993648" cy="4991100"/>
          </a:xfrm>
        </p:spPr>
        <p:txBody>
          <a:bodyPr>
            <a:normAutofit/>
          </a:bodyPr>
          <a:lstStyle>
            <a:lvl1pPr marL="0" indent="0">
              <a:buNone/>
              <a:defRPr sz="19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405206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76"/>
          <a:stretch>
            <a:fillRect/>
          </a:stretch>
        </p:blipFill>
        <p:spPr bwMode="auto">
          <a:xfrm>
            <a:off x="0" y="-26988"/>
            <a:ext cx="121920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 userDrawn="1"/>
        </p:nvSpPr>
        <p:spPr>
          <a:xfrm>
            <a:off x="11060113" y="6359525"/>
            <a:ext cx="1133475" cy="3651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52" tIns="60826" rIns="121652" bIns="60826" anchor="ctr"/>
          <a:lstStyle/>
          <a:p>
            <a:pPr algn="ctr" defTabSz="12162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E6E7E8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0966450" y="6359525"/>
            <a:ext cx="457200" cy="3651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52" tIns="60826" rIns="121652" bIns="60826" anchor="ctr"/>
          <a:lstStyle/>
          <a:p>
            <a:pPr algn="ctr" defTabSz="12162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E6E7E8"/>
              </a:solidFill>
            </a:endParaRPr>
          </a:p>
        </p:txBody>
      </p:sp>
      <p:sp>
        <p:nvSpPr>
          <p:cNvPr id="8" name="Номер слайда 6"/>
          <p:cNvSpPr txBox="1">
            <a:spLocks/>
          </p:cNvSpPr>
          <p:nvPr userDrawn="1"/>
        </p:nvSpPr>
        <p:spPr>
          <a:xfrm>
            <a:off x="10901363" y="6362700"/>
            <a:ext cx="588962" cy="347663"/>
          </a:xfrm>
          <a:prstGeom prst="rect">
            <a:avLst/>
          </a:prstGeom>
        </p:spPr>
        <p:txBody>
          <a:bodyPr lIns="121652" tIns="60826" rIns="121652" bIns="60826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F0F968DF-8CD3-4542-8F73-49FEB234931E}" type="slidenum">
              <a:rPr lang="ru-RU" smtClean="0">
                <a:solidFill>
                  <a:srgbClr val="FFFFF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5"/>
          </p:nvPr>
        </p:nvSpPr>
        <p:spPr>
          <a:xfrm>
            <a:off x="624432" y="1234017"/>
            <a:ext cx="11135783" cy="4993216"/>
          </a:xfrm>
        </p:spPr>
        <p:txBody>
          <a:bodyPr>
            <a:normAutofit/>
          </a:bodyPr>
          <a:lstStyle>
            <a:lvl1pPr marL="0" indent="0">
              <a:buNone/>
              <a:defRPr sz="19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Текст 18"/>
          <p:cNvSpPr>
            <a:spLocks noGrp="1"/>
          </p:cNvSpPr>
          <p:nvPr>
            <p:ph type="body" sz="quarter" idx="14"/>
          </p:nvPr>
        </p:nvSpPr>
        <p:spPr>
          <a:xfrm>
            <a:off x="624423" y="-27367"/>
            <a:ext cx="10933597" cy="1033223"/>
          </a:xfrm>
        </p:spPr>
        <p:txBody>
          <a:bodyPr anchor="ctr">
            <a:no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051503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1060113" y="6359525"/>
            <a:ext cx="1133475" cy="3651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52" tIns="60826" rIns="121652" bIns="60826" anchor="ctr"/>
          <a:lstStyle/>
          <a:p>
            <a:pPr algn="ctr" defTabSz="12162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E6E7E8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10966450" y="6359525"/>
            <a:ext cx="457200" cy="3651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52" tIns="60826" rIns="121652" bIns="60826" anchor="ctr"/>
          <a:lstStyle/>
          <a:p>
            <a:pPr algn="ctr" defTabSz="121622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E6E7E8"/>
              </a:solidFill>
            </a:endParaRPr>
          </a:p>
        </p:txBody>
      </p:sp>
      <p:sp>
        <p:nvSpPr>
          <p:cNvPr id="6" name="Номер слайда 6"/>
          <p:cNvSpPr txBox="1">
            <a:spLocks/>
          </p:cNvSpPr>
          <p:nvPr userDrawn="1"/>
        </p:nvSpPr>
        <p:spPr>
          <a:xfrm>
            <a:off x="10901363" y="6362700"/>
            <a:ext cx="588962" cy="347663"/>
          </a:xfrm>
          <a:prstGeom prst="rect">
            <a:avLst/>
          </a:prstGeom>
        </p:spPr>
        <p:txBody>
          <a:bodyPr lIns="121652" tIns="60826" rIns="121652" bIns="60826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71DA01FB-3415-4F17-A944-A70DED5A24A2}" type="slidenum">
              <a:rPr lang="ru-RU" smtClean="0">
                <a:solidFill>
                  <a:srgbClr val="FFFFF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431815" y="452677"/>
            <a:ext cx="11135785" cy="575974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9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629601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017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613232" y="3956897"/>
            <a:ext cx="10948848" cy="12192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625971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2190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50" y="501075"/>
            <a:ext cx="1048555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  <a:cs typeface="+mn-cs"/>
              </a:defRPr>
            </a:lvl1pPr>
          </a:lstStyle>
          <a:p>
            <a:pPr>
              <a:defRPr/>
            </a:pPr>
            <a:fld id="{AD961F31-523A-48FD-A5CF-BFC2DD39D6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961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20" y="2006643"/>
            <a:ext cx="10176933" cy="4275665"/>
          </a:xfrm>
        </p:spPr>
        <p:txBody>
          <a:bodyPr>
            <a:noAutofit/>
          </a:bodyPr>
          <a:lstStyle>
            <a:lvl1pPr marL="378489" indent="0">
              <a:buFontTx/>
              <a:buNone/>
              <a:defRPr b="1">
                <a:latin typeface="+mj-lt"/>
              </a:defRPr>
            </a:lvl1pPr>
            <a:lvl2pPr marL="378489" indent="0">
              <a:defRPr>
                <a:latin typeface="+mj-lt"/>
              </a:defRPr>
            </a:lvl2pPr>
            <a:lvl3pPr marL="654512" indent="-271059">
              <a:defRPr>
                <a:latin typeface="+mj-lt"/>
              </a:defRPr>
            </a:lvl3pPr>
            <a:lvl4pPr marL="0" indent="375176">
              <a:defRPr>
                <a:latin typeface="+mj-lt"/>
              </a:defRPr>
            </a:lvl4pPr>
            <a:lvl5pPr marL="149407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14933" y="745083"/>
            <a:ext cx="10176931" cy="1261533"/>
          </a:xfrm>
        </p:spPr>
        <p:txBody>
          <a:bodyPr>
            <a:noAutofit/>
          </a:bodyPr>
          <a:lstStyle>
            <a:lvl1pPr marL="0" marR="0" indent="0" defTabSz="10858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73C09-67E5-4AA7-A697-1709270898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040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20" y="2006643"/>
            <a:ext cx="10176933" cy="4275665"/>
          </a:xfrm>
        </p:spPr>
        <p:txBody>
          <a:bodyPr>
            <a:noAutofit/>
          </a:bodyPr>
          <a:lstStyle>
            <a:lvl1pPr marL="378489" indent="0">
              <a:buFontTx/>
              <a:buNone/>
              <a:defRPr b="1">
                <a:latin typeface="+mj-lt"/>
              </a:defRPr>
            </a:lvl1pPr>
            <a:lvl2pPr marL="378489" indent="0">
              <a:defRPr>
                <a:latin typeface="+mj-lt"/>
              </a:defRPr>
            </a:lvl2pPr>
            <a:lvl3pPr marL="654512" indent="-271059">
              <a:defRPr>
                <a:latin typeface="+mj-lt"/>
              </a:defRPr>
            </a:lvl3pPr>
            <a:lvl4pPr marL="0" indent="375176">
              <a:defRPr>
                <a:latin typeface="+mj-lt"/>
              </a:defRPr>
            </a:lvl4pPr>
            <a:lvl5pPr marL="149407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14933" y="745083"/>
            <a:ext cx="10176931" cy="1261533"/>
          </a:xfrm>
        </p:spPr>
        <p:txBody>
          <a:bodyPr>
            <a:noAutofit/>
          </a:bodyPr>
          <a:lstStyle>
            <a:lvl1pPr marL="0" marR="0" indent="0" defTabSz="10858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F730C-C841-4EE4-B5C0-1B0522794C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092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2737" y="1970930"/>
            <a:ext cx="7649123" cy="1362075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2737" y="470731"/>
            <a:ext cx="7649123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298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58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289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186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147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5777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072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437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87896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920" y="745134"/>
            <a:ext cx="10767483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4925" y="2006612"/>
            <a:ext cx="4863435" cy="4275667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17" y="2006612"/>
            <a:ext cx="4895851" cy="4275667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93FAF-A93C-4629-BE57-B5BDC6AA53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6650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8" y="1535148"/>
            <a:ext cx="5386917" cy="63976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2981" indent="0">
              <a:buNone/>
              <a:defRPr sz="2400" b="1"/>
            </a:lvl2pPr>
            <a:lvl3pPr marL="1085893" indent="0">
              <a:buNone/>
              <a:defRPr sz="2100" b="1"/>
            </a:lvl3pPr>
            <a:lvl4pPr marL="1628938" indent="0">
              <a:buNone/>
              <a:defRPr sz="1900" b="1"/>
            </a:lvl4pPr>
            <a:lvl5pPr marL="2171866" indent="0">
              <a:buNone/>
              <a:defRPr sz="1900" b="1"/>
            </a:lvl5pPr>
            <a:lvl6pPr marL="2714793" indent="0">
              <a:buNone/>
              <a:defRPr sz="1900" b="1"/>
            </a:lvl6pPr>
            <a:lvl7pPr marL="3257773" indent="0">
              <a:buNone/>
              <a:defRPr sz="1900" b="1"/>
            </a:lvl7pPr>
            <a:lvl8pPr marL="3800724" indent="0">
              <a:buNone/>
              <a:defRPr sz="1900" b="1"/>
            </a:lvl8pPr>
            <a:lvl9pPr marL="4343730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8" y="2174875"/>
            <a:ext cx="5386917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96" y="1535148"/>
            <a:ext cx="5389033" cy="63976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2981" indent="0">
              <a:buNone/>
              <a:defRPr sz="2400" b="1"/>
            </a:lvl2pPr>
            <a:lvl3pPr marL="1085893" indent="0">
              <a:buNone/>
              <a:defRPr sz="2100" b="1"/>
            </a:lvl3pPr>
            <a:lvl4pPr marL="1628938" indent="0">
              <a:buNone/>
              <a:defRPr sz="1900" b="1"/>
            </a:lvl4pPr>
            <a:lvl5pPr marL="2171866" indent="0">
              <a:buNone/>
              <a:defRPr sz="1900" b="1"/>
            </a:lvl5pPr>
            <a:lvl6pPr marL="2714793" indent="0">
              <a:buNone/>
              <a:defRPr sz="1900" b="1"/>
            </a:lvl6pPr>
            <a:lvl7pPr marL="3257773" indent="0">
              <a:buNone/>
              <a:defRPr sz="1900" b="1"/>
            </a:lvl7pPr>
            <a:lvl8pPr marL="3800724" indent="0">
              <a:buNone/>
              <a:defRPr sz="1900" b="1"/>
            </a:lvl8pPr>
            <a:lvl9pPr marL="4343730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96" y="2174875"/>
            <a:ext cx="5389033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2D7F0-59C8-4B69-969C-3285C0A36CCF}" type="datetime1">
              <a:rPr lang="ru-RU"/>
              <a:pPr>
                <a:defRPr/>
              </a:pPr>
              <a:t>14.09.2020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506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814388" y="744538"/>
            <a:ext cx="10177462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596" tIns="54297" rIns="108596" bIns="542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814388" y="1989138"/>
            <a:ext cx="10177462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596" tIns="54297" rIns="108596" bIns="542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108596" tIns="54297" rIns="108596" bIns="54297" rtlCol="0" anchor="ctr"/>
          <a:lstStyle>
            <a:lvl1pPr algn="l" defTabSz="1085893" fontAlgn="auto">
              <a:spcBef>
                <a:spcPts val="0"/>
              </a:spcBef>
              <a:spcAft>
                <a:spcPts val="0"/>
              </a:spcAft>
              <a:defRPr sz="15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F8B14E-D076-4866-BA35-1377AFF98BA0}" type="datetime1">
              <a:rPr lang="ru-RU"/>
              <a:pPr>
                <a:defRPr/>
              </a:pPr>
              <a:t>14.09.2020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108596" tIns="54297" rIns="108596" bIns="54297" rtlCol="0" anchor="ctr"/>
          <a:lstStyle>
            <a:lvl1pPr algn="ctr" defTabSz="1085893" fontAlgn="auto">
              <a:spcBef>
                <a:spcPts val="0"/>
              </a:spcBef>
              <a:spcAft>
                <a:spcPts val="0"/>
              </a:spcAft>
              <a:defRPr sz="1500" dirty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04575" y="5864225"/>
            <a:ext cx="671513" cy="684213"/>
          </a:xfrm>
          <a:prstGeom prst="rect">
            <a:avLst/>
          </a:prstGeom>
        </p:spPr>
        <p:txBody>
          <a:bodyPr vert="horz" lIns="108596" tIns="54297" rIns="108596" bIns="54297" rtlCol="0" anchor="ctr"/>
          <a:lstStyle>
            <a:lvl1pPr algn="ctr" defTabSz="1085893" fontAlgn="auto">
              <a:lnSpc>
                <a:spcPts val="2503"/>
              </a:lnSpc>
              <a:spcBef>
                <a:spcPts val="0"/>
              </a:spcBef>
              <a:spcAft>
                <a:spcPts val="0"/>
              </a:spcAft>
              <a:defRPr sz="2800" smtClean="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315B72-FEC5-44A6-83ED-5A3DA43A17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74" r:id="rId13"/>
    <p:sldLayoutId id="2147483875" r:id="rId14"/>
    <p:sldLayoutId id="2147483876" r:id="rId15"/>
  </p:sldLayoutIdLst>
  <p:hf hdr="0" ftr="0" dt="0"/>
  <p:txStyles>
    <p:titleStyle>
      <a:lvl1pPr algn="l" defTabSz="1085850" rtl="0" fontAlgn="base">
        <a:spcBef>
          <a:spcPct val="0"/>
        </a:spcBef>
        <a:spcAft>
          <a:spcPct val="0"/>
        </a:spcAft>
        <a:defRPr sz="51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85850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2pPr>
      <a:lvl3pPr algn="l" defTabSz="1085850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3pPr>
      <a:lvl4pPr algn="l" defTabSz="1085850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4pPr>
      <a:lvl5pPr algn="l" defTabSz="1085850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5pPr>
      <a:lvl6pPr marL="457200" algn="l" defTabSz="1085850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6pPr>
      <a:lvl7pPr marL="914400" algn="l" defTabSz="1085850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7pPr>
      <a:lvl8pPr marL="1371600" algn="l" defTabSz="1085850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8pPr>
      <a:lvl9pPr marL="1828800" algn="l" defTabSz="1085850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9pPr>
    </p:titleStyle>
    <p:bodyStyle>
      <a:lvl1pPr marL="377825" algn="l" defTabSz="1085850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77825" algn="l" defTabSz="1085850" rtl="0" fontAlgn="base">
        <a:spcBef>
          <a:spcPct val="20000"/>
        </a:spcBef>
        <a:spcAft>
          <a:spcPct val="0"/>
        </a:spcAft>
        <a:buFont typeface="Arial" pitchFamily="34" charset="0"/>
        <a:defRPr sz="2700" kern="1200">
          <a:solidFill>
            <a:srgbClr val="504F53"/>
          </a:solidFill>
          <a:latin typeface="+mj-lt"/>
          <a:ea typeface="+mn-ea"/>
          <a:cs typeface="+mn-cs"/>
        </a:defRPr>
      </a:lvl2pPr>
      <a:lvl3pPr marL="741363" indent="-269875" algn="l" defTabSz="108585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7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74650" algn="just" defTabSz="1085850" rtl="0" fontAlgn="base">
        <a:lnSpc>
          <a:spcPts val="2538"/>
        </a:lnSpc>
        <a:spcBef>
          <a:spcPts val="538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4pPr>
      <a:lvl5pPr marL="1493838" algn="l" defTabSz="1085850" rtl="0" fontAlgn="base">
        <a:lnSpc>
          <a:spcPts val="2400"/>
        </a:lnSpc>
        <a:spcBef>
          <a:spcPts val="538"/>
        </a:spcBef>
        <a:spcAft>
          <a:spcPct val="0"/>
        </a:spcAft>
        <a:buFont typeface="Arial" pitchFamily="34" charset="0"/>
        <a:defRPr sz="1900" kern="1200">
          <a:solidFill>
            <a:srgbClr val="8D8C90"/>
          </a:solidFill>
          <a:latin typeface="+mj-lt"/>
          <a:ea typeface="+mn-ea"/>
          <a:cs typeface="+mn-cs"/>
        </a:defRPr>
      </a:lvl5pPr>
      <a:lvl6pPr marL="2986284" indent="-271489" algn="l" defTabSz="108589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29262" indent="-271489" algn="l" defTabSz="108589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72200" indent="-271489" algn="l" defTabSz="108589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15119" indent="-271489" algn="l" defTabSz="108589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589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2981" algn="l" defTabSz="108589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5893" algn="l" defTabSz="108589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28938" algn="l" defTabSz="108589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1866" algn="l" defTabSz="108589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14793" algn="l" defTabSz="108589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57773" algn="l" defTabSz="108589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0724" algn="l" defTabSz="108589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43730" algn="l" defTabSz="108589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763588" y="111125"/>
            <a:ext cx="108188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38538" rIns="0" bIns="385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363663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969" tIns="38538" rIns="76969" bIns="385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76969" tIns="38538" rIns="76969" bIns="38538" numCol="1" anchor="ctr" anchorCtr="0" compatLnSpc="1">
            <a:prstTxWarp prst="textNoShape">
              <a:avLst/>
            </a:prstTxWarp>
          </a:bodyPr>
          <a:lstStyle>
            <a:lvl1pPr algn="r" defTabSz="652464" eaLnBrk="1" fontAlgn="base" hangingPunct="1">
              <a:spcBef>
                <a:spcPct val="0"/>
              </a:spcBef>
              <a:spcAft>
                <a:spcPct val="0"/>
              </a:spcAft>
              <a:defRPr sz="900" smtClean="0">
                <a:solidFill>
                  <a:srgbClr val="898989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BC2C6F-1575-42C2-84FC-7DAD0D2DED3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pic>
        <p:nvPicPr>
          <p:cNvPr id="2053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300" y="111125"/>
            <a:ext cx="14033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63588" y="1108075"/>
            <a:ext cx="9891712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02" tIns="32634" rIns="65202" bIns="32634" anchor="ctr"/>
          <a:lstStyle/>
          <a:p>
            <a:pPr algn="ctr" defTabSz="65246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 dirty="0">
              <a:solidFill>
                <a:prstClr val="white"/>
              </a:solidFill>
            </a:endParaRPr>
          </a:p>
        </p:txBody>
      </p:sp>
      <p:pic>
        <p:nvPicPr>
          <p:cNvPr id="2055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89725"/>
            <a:ext cx="12192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3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  <a:cs typeface="Arial" charset="0"/>
        </a:defRPr>
      </a:lvl5pPr>
      <a:lvl6pPr marL="325927" algn="l" rtl="0" fontAlgn="base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  <a:cs typeface="Arial" charset="0"/>
        </a:defRPr>
      </a:lvl6pPr>
      <a:lvl7pPr marL="651854" algn="l" rtl="0" fontAlgn="base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  <a:cs typeface="Arial" charset="0"/>
        </a:defRPr>
      </a:lvl7pPr>
      <a:lvl8pPr marL="977782" algn="l" rtl="0" fontAlgn="base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  <a:cs typeface="Arial" charset="0"/>
        </a:defRPr>
      </a:lvl8pPr>
      <a:lvl9pPr marL="1303710" algn="l" rtl="0" fontAlgn="base"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42888" indent="-24288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28638" indent="-2016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14388" indent="-1619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139825" indent="-1619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465263" indent="-1619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792598" indent="-162964" algn="l" defTabSz="65185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118526" indent="-162964" algn="l" defTabSz="65185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444430" indent="-162964" algn="l" defTabSz="65185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770311" indent="-162964" algn="l" defTabSz="65185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518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927" algn="l" defTabSz="6518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1854" algn="l" defTabSz="6518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7782" algn="l" defTabSz="6518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3710" algn="l" defTabSz="6518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9637" algn="l" defTabSz="6518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5562" algn="l" defTabSz="6518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81490" algn="l" defTabSz="6518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7344" algn="l" defTabSz="6518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763588" y="111125"/>
            <a:ext cx="108188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3806" rIns="0" bIns="4380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363663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504" tIns="43806" rIns="87504" bIns="438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87504" tIns="43806" rIns="87504" bIns="43806" numCol="1" anchor="ctr" anchorCtr="0" compatLnSpc="1">
            <a:prstTxWarp prst="textNoShape">
              <a:avLst/>
            </a:prstTxWarp>
          </a:bodyPr>
          <a:lstStyle>
            <a:lvl1pPr algn="r" defTabSz="741621" eaLnBrk="1" fontAlgn="base" hangingPunct="1">
              <a:spcBef>
                <a:spcPct val="0"/>
              </a:spcBef>
              <a:spcAft>
                <a:spcPct val="0"/>
              </a:spcAft>
              <a:defRPr sz="1100" smtClean="0">
                <a:solidFill>
                  <a:srgbClr val="898989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F2CF21-FB00-42CE-9D6A-3C54A6F0183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pic>
        <p:nvPicPr>
          <p:cNvPr id="3077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300" y="111125"/>
            <a:ext cx="14033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63588" y="1108075"/>
            <a:ext cx="9891712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89" tIns="37098" rIns="74089" bIns="37098" anchor="ctr"/>
          <a:lstStyle/>
          <a:p>
            <a:pPr algn="ctr" defTabSz="74162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pic>
        <p:nvPicPr>
          <p:cNvPr id="3079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89725"/>
            <a:ext cx="12192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cs typeface="Arial" charset="0"/>
        </a:defRPr>
      </a:lvl5pPr>
      <a:lvl6pPr marL="370465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cs typeface="Arial" charset="0"/>
        </a:defRPr>
      </a:lvl6pPr>
      <a:lvl7pPr marL="740929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cs typeface="Arial" charset="0"/>
        </a:defRPr>
      </a:lvl7pPr>
      <a:lvl8pPr marL="1111395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cs typeface="Arial" charset="0"/>
        </a:defRPr>
      </a:lvl8pPr>
      <a:lvl9pPr marL="148193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76225" indent="-2762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00075" indent="-23018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25513" indent="-1841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95400" indent="-1841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65288" indent="-1841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7592" indent="-185270" algn="l" defTabSz="74092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8057" indent="-185270" algn="l" defTabSz="74092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78523" indent="-185270" algn="l" defTabSz="74092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48988" indent="-185270" algn="l" defTabSz="74092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4092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0465" algn="l" defTabSz="74092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40929" algn="l" defTabSz="74092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11395" algn="l" defTabSz="74092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930" algn="l" defTabSz="74092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52360" algn="l" defTabSz="74092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2787" algn="l" defTabSz="74092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93326" algn="l" defTabSz="74092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63753" algn="l" defTabSz="74092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652" tIns="60826" rIns="121652" bIns="6082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652" tIns="60826" rIns="121652" bIns="608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121652" tIns="60826" rIns="121652" bIns="60826" rtlCol="0" anchor="ctr"/>
          <a:lstStyle>
            <a:lvl1pPr algn="l" defTabSz="1216224" fontAlgn="auto">
              <a:spcBef>
                <a:spcPts val="0"/>
              </a:spcBef>
              <a:spcAft>
                <a:spcPts val="0"/>
              </a:spcAft>
              <a:defRPr sz="1600" dirty="0">
                <a:solidFill>
                  <a:srgbClr val="000000">
                    <a:tint val="75000"/>
                  </a:srgb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121652" tIns="60826" rIns="121652" bIns="60826" rtlCol="0" anchor="ctr"/>
          <a:lstStyle>
            <a:lvl1pPr algn="ctr" defTabSz="1216224" fontAlgn="auto">
              <a:spcBef>
                <a:spcPts val="0"/>
              </a:spcBef>
              <a:spcAft>
                <a:spcPts val="0"/>
              </a:spcAft>
              <a:defRPr sz="1600" dirty="0">
                <a:solidFill>
                  <a:srgbClr val="000000">
                    <a:tint val="75000"/>
                  </a:srgb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121652" tIns="60826" rIns="121652" bIns="60826" rtlCol="0" anchor="ctr"/>
          <a:lstStyle>
            <a:lvl1pPr algn="r" defTabSz="1216224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rgbClr val="000000">
                    <a:tint val="75000"/>
                  </a:srgbClr>
                </a:solidFill>
                <a:latin typeface="+mn-lt"/>
              </a:defRPr>
            </a:lvl1pPr>
          </a:lstStyle>
          <a:p>
            <a:pPr>
              <a:defRPr/>
            </a:pPr>
            <a:fld id="{72B68FBE-7AFA-4378-B6B3-6EA5B0A068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</p:sldLayoutIdLst>
  <p:hf hdr="0" ftr="0" dt="0"/>
  <p:txStyles>
    <p:titleStyle>
      <a:lvl1pPr algn="ctr" defTabSz="1216025" rtl="0" fontAlgn="base"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6025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</a:defRPr>
      </a:lvl2pPr>
      <a:lvl3pPr algn="ctr" defTabSz="1216025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</a:defRPr>
      </a:lvl3pPr>
      <a:lvl4pPr algn="ctr" defTabSz="1216025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</a:defRPr>
      </a:lvl4pPr>
      <a:lvl5pPr algn="ctr" defTabSz="1216025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</a:defRPr>
      </a:lvl5pPr>
      <a:lvl6pPr marL="457200" algn="ctr" defTabSz="1216025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</a:defRPr>
      </a:lvl6pPr>
      <a:lvl7pPr marL="914400" algn="ctr" defTabSz="1216025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</a:defRPr>
      </a:lvl7pPr>
      <a:lvl8pPr marL="1371600" algn="ctr" defTabSz="1216025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</a:defRPr>
      </a:lvl8pPr>
      <a:lvl9pPr marL="1828800" algn="ctr" defTabSz="1216025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</a:defRPr>
      </a:lvl9pPr>
    </p:titleStyle>
    <p:bodyStyle>
      <a:lvl1pPr marL="455613" indent="-455613" algn="l" defTabSz="1216025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87425" indent="-379413" algn="l" defTabSz="1216025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19238" indent="-303213" algn="l" defTabSz="1216025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27250" indent="-303213" algn="l" defTabSz="1216025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35263" indent="-303213" algn="l" defTabSz="1216025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44483" indent="-304012" algn="l" defTabSz="1216224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2623" indent="-304012" algn="l" defTabSz="1216224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0705" indent="-304012" algn="l" defTabSz="1216224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68788" indent="-304012" algn="l" defTabSz="1216224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62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027" algn="l" defTabSz="12162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4" algn="l" defTabSz="12162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305" algn="l" defTabSz="12162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2" algn="l" defTabSz="12162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0471" algn="l" defTabSz="12162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48499" algn="l" defTabSz="12162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56654" algn="l" defTabSz="12162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64756" algn="l" defTabSz="12162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oleObject" Target="../embeddings/__________Microsoft_Excel111.xls"/><Relationship Id="rId7" Type="http://schemas.openxmlformats.org/officeDocument/2006/relationships/oleObject" Target="../embeddings/__________Microsoft_Excel333.xls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oleObject" Target="../embeddings/__________Microsoft_Excel222.xls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oleObject" Target="../embeddings/__________Microsoft_Excel444.xls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590550"/>
            <a:ext cx="1352550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Box 42"/>
          <p:cNvSpPr txBox="1">
            <a:spLocks noChangeArrowheads="1"/>
          </p:cNvSpPr>
          <p:nvPr/>
        </p:nvSpPr>
        <p:spPr bwMode="auto">
          <a:xfrm>
            <a:off x="3679825" y="6030913"/>
            <a:ext cx="43513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48" tIns="60825" rIns="121648" bIns="60825" anchor="ctr"/>
          <a:lstStyle>
            <a:lvl1pPr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 sz="2100">
                <a:solidFill>
                  <a:srgbClr val="17375E"/>
                </a:solidFill>
                <a:cs typeface="Times New Roman" pitchFamily="18" charset="0"/>
              </a:rPr>
              <a:t>15</a:t>
            </a:r>
            <a:r>
              <a:rPr lang="ru-RU" sz="2100">
                <a:solidFill>
                  <a:srgbClr val="17375E"/>
                </a:solidFill>
                <a:cs typeface="Times New Roman" pitchFamily="18" charset="0"/>
              </a:rPr>
              <a:t> сентября 2020 года</a:t>
            </a:r>
          </a:p>
        </p:txBody>
      </p:sp>
      <p:sp>
        <p:nvSpPr>
          <p:cNvPr id="50180" name="Текст 1"/>
          <p:cNvSpPr txBox="1">
            <a:spLocks/>
          </p:cNvSpPr>
          <p:nvPr/>
        </p:nvSpPr>
        <p:spPr bwMode="auto">
          <a:xfrm>
            <a:off x="546100" y="3611563"/>
            <a:ext cx="10826750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48" tIns="60825" rIns="121648" bIns="60825"/>
          <a:lstStyle>
            <a:lvl1pPr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14400">
              <a:spcBef>
                <a:spcPct val="20000"/>
              </a:spcBef>
              <a:buFont typeface="Arial" pitchFamily="34" charset="0"/>
              <a:buNone/>
            </a:pPr>
            <a:r>
              <a:rPr lang="ru-RU" sz="3200" b="1">
                <a:solidFill>
                  <a:srgbClr val="17375E"/>
                </a:solidFill>
                <a:cs typeface="Times New Roman" pitchFamily="18" charset="0"/>
              </a:rPr>
              <a:t>Публичные обсуждения</a:t>
            </a:r>
          </a:p>
          <a:p>
            <a:pPr algn="ctr" defTabSz="914400">
              <a:spcBef>
                <a:spcPct val="20000"/>
              </a:spcBef>
              <a:buFont typeface="Arial" pitchFamily="34" charset="0"/>
              <a:buNone/>
            </a:pPr>
            <a:r>
              <a:rPr lang="ru-RU" sz="3200" b="1">
                <a:solidFill>
                  <a:srgbClr val="17375E"/>
                </a:solidFill>
                <a:cs typeface="Times New Roman" pitchFamily="18" charset="0"/>
              </a:rPr>
              <a:t>Тема: Мероприятия налогового контроля </a:t>
            </a:r>
          </a:p>
          <a:p>
            <a:pPr algn="ctr" defTabSz="914400">
              <a:spcBef>
                <a:spcPct val="20000"/>
              </a:spcBef>
              <a:buFont typeface="Arial" pitchFamily="34" charset="0"/>
              <a:buNone/>
            </a:pPr>
            <a:r>
              <a:rPr lang="ru-RU" sz="3200" b="1">
                <a:solidFill>
                  <a:srgbClr val="17375E"/>
                </a:solidFill>
                <a:cs typeface="Times New Roman" pitchFamily="18" charset="0"/>
              </a:rPr>
              <a:t>как инструмент исключения налоговых рисков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103313" y="2085975"/>
            <a:ext cx="5761037" cy="1247775"/>
          </a:xfrm>
          <a:prstGeom prst="rect">
            <a:avLst/>
          </a:prstGeom>
        </p:spPr>
        <p:txBody>
          <a:bodyPr lIns="121648" tIns="60825" rIns="121648" bIns="60825" anchor="ctr"/>
          <a:lstStyle>
            <a:lvl1pPr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Arial" pitchFamily="34" charset="0"/>
              <a:buNone/>
            </a:pPr>
            <a:r>
              <a:rPr lang="ru-RU" sz="2100">
                <a:solidFill>
                  <a:srgbClr val="17375E"/>
                </a:solidFill>
                <a:ea typeface="Calibri" pitchFamily="34" charset="0"/>
                <a:cs typeface="Calibri" pitchFamily="34" charset="0"/>
              </a:rPr>
              <a:t>ЗАМЕСТИТЕЛЬ РУКОВОДИТЕЛЯ</a:t>
            </a:r>
          </a:p>
          <a:p>
            <a:pPr>
              <a:buFont typeface="Arial" pitchFamily="34" charset="0"/>
              <a:buNone/>
            </a:pPr>
            <a:r>
              <a:rPr lang="ru-RU" sz="2100">
                <a:solidFill>
                  <a:srgbClr val="17375E"/>
                </a:solidFill>
                <a:ea typeface="Calibri" pitchFamily="34" charset="0"/>
                <a:cs typeface="Calibri" pitchFamily="34" charset="0"/>
              </a:rPr>
              <a:t>УФНС РОССИИ ПО АМУРСКОЙ ОБЛАСТИ</a:t>
            </a:r>
          </a:p>
          <a:p>
            <a:pPr>
              <a:buFont typeface="Arial" pitchFamily="34" charset="0"/>
              <a:buNone/>
            </a:pPr>
            <a:r>
              <a:rPr lang="ru-RU" sz="2100">
                <a:solidFill>
                  <a:srgbClr val="17375E"/>
                </a:solidFill>
                <a:ea typeface="Calibri" pitchFamily="34" charset="0"/>
                <a:cs typeface="Calibri" pitchFamily="34" charset="0"/>
              </a:rPr>
              <a:t>БАТРИШИНА НАТАЛИЯ ВИКТОРОВНА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Номер слайда 2"/>
          <p:cNvSpPr>
            <a:spLocks noGrp="1"/>
          </p:cNvSpPr>
          <p:nvPr>
            <p:ph type="sldNum" sz="quarter" idx="11"/>
          </p:nvPr>
        </p:nvSpPr>
        <p:spPr bwMode="auto">
          <a:xfrm>
            <a:off x="11310938" y="6097588"/>
            <a:ext cx="42068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5EB9033-A203-41BF-BE63-566156289C17}" type="slidenum">
              <a:rPr lang="ru-RU" sz="3000" b="1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z="3000" b="1">
              <a:solidFill>
                <a:srgbClr val="FFFFFF"/>
              </a:solidFill>
            </a:endParaRPr>
          </a:p>
        </p:txBody>
      </p:sp>
      <p:graphicFrame>
        <p:nvGraphicFramePr>
          <p:cNvPr id="51203" name="Объект 12"/>
          <p:cNvGraphicFramePr>
            <a:graphicFrameLocks/>
          </p:cNvGraphicFramePr>
          <p:nvPr/>
        </p:nvGraphicFramePr>
        <p:xfrm>
          <a:off x="919163" y="1865313"/>
          <a:ext cx="4522787" cy="210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0" r:id="rId3" imgW="4523624" imgH="2097206" progId="Excel.Chart.8">
                  <p:embed/>
                </p:oleObj>
              </mc:Choice>
              <mc:Fallback>
                <p:oleObj r:id="rId3" imgW="4523624" imgH="2097206" progId="Excel.Chart.8">
                  <p:embed/>
                  <p:pic>
                    <p:nvPicPr>
                      <p:cNvPr id="0" name="Объект 1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163" y="1865313"/>
                        <a:ext cx="4522787" cy="2100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ubtitle 2">
            <a:extLst>
              <a:ext uri="{FF2B5EF4-FFF2-40B4-BE49-F238E27FC236}"/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33463" y="144463"/>
            <a:ext cx="10485437" cy="930275"/>
          </a:xfrm>
        </p:spPr>
        <p:txBody>
          <a:bodyPr lIns="0" tIns="0" rIns="0" bIns="0" rtlCol="0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tabLst>
                <a:tab pos="342170" algn="l"/>
              </a:tabLst>
              <a:defRPr/>
            </a:pPr>
            <a:r>
              <a:rPr lang="ru-RU" sz="2300" b="1" kern="1200" cap="all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Динамика показателей по выездным и камеральным </a:t>
            </a:r>
            <a:br>
              <a:rPr lang="ru-RU" sz="2300" b="1" kern="1200" cap="all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300" b="1" kern="1200" cap="all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налоговым проверкам</a:t>
            </a:r>
            <a:endParaRPr lang="ru-RU" sz="2300" b="1" kern="1200" cap="all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/>
            </a:extLst>
          </p:cNvPr>
          <p:cNvSpPr txBox="1"/>
          <p:nvPr/>
        </p:nvSpPr>
        <p:spPr>
          <a:xfrm>
            <a:off x="1461925" y="1076958"/>
            <a:ext cx="343806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defTabSz="91235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latin typeface="Times New Roman" pitchFamily="18" charset="0"/>
                <a:ea typeface="Roboto Condensed" panose="02000000000000000000" pitchFamily="2" charset="0"/>
                <a:cs typeface="Times New Roman" pitchFamily="18" charset="0"/>
              </a:rPr>
              <a:t>Выездные налоговые проверки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1093304" y="4099995"/>
            <a:ext cx="4373218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  <a:ea typeface="Roboto Condensed" panose="02000000000000000000" pitchFamily="2" charset="0"/>
                <a:cs typeface="Times New Roman" pitchFamily="18" charset="0"/>
              </a:rPr>
              <a:t>Охват выездными налоговыми проверками</a:t>
            </a:r>
          </a:p>
        </p:txBody>
      </p:sp>
      <p:sp>
        <p:nvSpPr>
          <p:cNvPr id="10" name="Блок-схема: узел 9"/>
          <p:cNvSpPr/>
          <p:nvPr/>
        </p:nvSpPr>
        <p:spPr>
          <a:xfrm>
            <a:off x="1682750" y="2365375"/>
            <a:ext cx="79375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Блок-схема: узел 10"/>
          <p:cNvSpPr/>
          <p:nvPr/>
        </p:nvSpPr>
        <p:spPr>
          <a:xfrm>
            <a:off x="2776538" y="2792413"/>
            <a:ext cx="79375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3744913" y="3054350"/>
            <a:ext cx="79375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768850" y="3475038"/>
            <a:ext cx="79375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51215" name="Объект 12"/>
          <p:cNvGraphicFramePr>
            <a:graphicFrameLocks/>
          </p:cNvGraphicFramePr>
          <p:nvPr/>
        </p:nvGraphicFramePr>
        <p:xfrm>
          <a:off x="952500" y="4319588"/>
          <a:ext cx="4457700" cy="242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1" r:id="rId5" imgW="4456562" imgH="2420322" progId="Excel.Chart.8">
                  <p:embed/>
                </p:oleObj>
              </mc:Choice>
              <mc:Fallback>
                <p:oleObj r:id="rId5" imgW="4456562" imgH="2420322" progId="Excel.Chart.8">
                  <p:embed/>
                  <p:pic>
                    <p:nvPicPr>
                      <p:cNvPr id="0" name="Объект 1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4319588"/>
                        <a:ext cx="4457700" cy="2420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Блок-схема: узел 14"/>
          <p:cNvSpPr/>
          <p:nvPr/>
        </p:nvSpPr>
        <p:spPr>
          <a:xfrm>
            <a:off x="1724025" y="4870450"/>
            <a:ext cx="79375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Блок-схема: узел 15"/>
          <p:cNvSpPr/>
          <p:nvPr/>
        </p:nvSpPr>
        <p:spPr>
          <a:xfrm>
            <a:off x="2728913" y="5462588"/>
            <a:ext cx="79375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Блок-схема: узел 16"/>
          <p:cNvSpPr/>
          <p:nvPr/>
        </p:nvSpPr>
        <p:spPr>
          <a:xfrm>
            <a:off x="3714750" y="5724525"/>
            <a:ext cx="79375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Блок-схема: узел 17"/>
          <p:cNvSpPr/>
          <p:nvPr/>
        </p:nvSpPr>
        <p:spPr>
          <a:xfrm>
            <a:off x="4732338" y="6156325"/>
            <a:ext cx="79375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TextBox 19">
            <a:extLst>
              <a:ext uri="{FF2B5EF4-FFF2-40B4-BE49-F238E27FC236}"/>
            </a:extLst>
          </p:cNvPr>
          <p:cNvSpPr txBox="1"/>
          <p:nvPr/>
        </p:nvSpPr>
        <p:spPr>
          <a:xfrm>
            <a:off x="6957392" y="1074082"/>
            <a:ext cx="388620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defTabSz="91235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latin typeface="Times New Roman" pitchFamily="18" charset="0"/>
                <a:ea typeface="Roboto Condensed" panose="02000000000000000000" pitchFamily="2" charset="0"/>
                <a:cs typeface="Times New Roman" pitchFamily="18" charset="0"/>
              </a:rPr>
              <a:t>Камеральные налоговые проверки</a:t>
            </a:r>
          </a:p>
        </p:txBody>
      </p:sp>
      <p:graphicFrame>
        <p:nvGraphicFramePr>
          <p:cNvPr id="51223" name="Объект 12"/>
          <p:cNvGraphicFramePr>
            <a:graphicFrameLocks/>
          </p:cNvGraphicFramePr>
          <p:nvPr/>
        </p:nvGraphicFramePr>
        <p:xfrm>
          <a:off x="6548438" y="1768475"/>
          <a:ext cx="4522787" cy="209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2" r:id="rId7" imgW="4523624" imgH="2097206" progId="Excel.Chart.8">
                  <p:embed/>
                </p:oleObj>
              </mc:Choice>
              <mc:Fallback>
                <p:oleObj r:id="rId7" imgW="4523624" imgH="2097206" progId="Excel.Chart.8">
                  <p:embed/>
                  <p:pic>
                    <p:nvPicPr>
                      <p:cNvPr id="0" name="Объект 12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8438" y="1768475"/>
                        <a:ext cx="4522787" cy="209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/>
            </a:extLst>
          </p:cNvPr>
          <p:cNvSpPr txBox="1"/>
          <p:nvPr/>
        </p:nvSpPr>
        <p:spPr>
          <a:xfrm>
            <a:off x="6716813" y="3847567"/>
            <a:ext cx="4398067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latin typeface="Times New Roman" pitchFamily="18" charset="0"/>
                <a:ea typeface="Roboto Condensed" panose="02000000000000000000" pitchFamily="2" charset="0"/>
                <a:cs typeface="Times New Roman" pitchFamily="18" charset="0"/>
              </a:rPr>
              <a:t>Количество деклараций, при проведении камеральных проверок которых</a:t>
            </a:r>
          </a:p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latin typeface="Times New Roman" pitchFamily="18" charset="0"/>
                <a:ea typeface="Roboto Condensed" panose="02000000000000000000" pitchFamily="2" charset="0"/>
                <a:cs typeface="Times New Roman" pitchFamily="18" charset="0"/>
              </a:rPr>
              <a:t> истребовались документы</a:t>
            </a:r>
          </a:p>
        </p:txBody>
      </p:sp>
      <p:graphicFrame>
        <p:nvGraphicFramePr>
          <p:cNvPr id="51227" name="Объект 12"/>
          <p:cNvGraphicFramePr>
            <a:graphicFrameLocks/>
          </p:cNvGraphicFramePr>
          <p:nvPr/>
        </p:nvGraphicFramePr>
        <p:xfrm>
          <a:off x="6524625" y="4433888"/>
          <a:ext cx="4451350" cy="242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3" r:id="rId9" imgW="4456562" imgH="2420322" progId="Excel.Chart.8">
                  <p:embed/>
                </p:oleObj>
              </mc:Choice>
              <mc:Fallback>
                <p:oleObj r:id="rId9" imgW="4456562" imgH="2420322" progId="Excel.Chart.8">
                  <p:embed/>
                  <p:pic>
                    <p:nvPicPr>
                      <p:cNvPr id="0" name="Объект 12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4625" y="4433888"/>
                        <a:ext cx="4451350" cy="2420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Блок-схема: узел 24"/>
          <p:cNvSpPr/>
          <p:nvPr/>
        </p:nvSpPr>
        <p:spPr>
          <a:xfrm>
            <a:off x="7345363" y="2571750"/>
            <a:ext cx="79375" cy="587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Блок-схема: узел 25"/>
          <p:cNvSpPr/>
          <p:nvPr/>
        </p:nvSpPr>
        <p:spPr>
          <a:xfrm>
            <a:off x="8343900" y="2536825"/>
            <a:ext cx="79375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Блок-схема: узел 26"/>
          <p:cNvSpPr/>
          <p:nvPr/>
        </p:nvSpPr>
        <p:spPr>
          <a:xfrm>
            <a:off x="9432925" y="2836863"/>
            <a:ext cx="80963" cy="5873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Блок-схема: узел 27"/>
          <p:cNvSpPr/>
          <p:nvPr/>
        </p:nvSpPr>
        <p:spPr>
          <a:xfrm>
            <a:off x="10398125" y="3236913"/>
            <a:ext cx="79375" cy="5873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Блок-схема: узел 28"/>
          <p:cNvSpPr/>
          <p:nvPr/>
        </p:nvSpPr>
        <p:spPr>
          <a:xfrm>
            <a:off x="7373938" y="5707063"/>
            <a:ext cx="79375" cy="5873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Блок-схема: узел 29"/>
          <p:cNvSpPr/>
          <p:nvPr/>
        </p:nvSpPr>
        <p:spPr>
          <a:xfrm>
            <a:off x="8370888" y="5702300"/>
            <a:ext cx="79375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Блок-схема: узел 30"/>
          <p:cNvSpPr/>
          <p:nvPr/>
        </p:nvSpPr>
        <p:spPr>
          <a:xfrm>
            <a:off x="9353550" y="5457825"/>
            <a:ext cx="79375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Блок-схема: узел 31"/>
          <p:cNvSpPr/>
          <p:nvPr/>
        </p:nvSpPr>
        <p:spPr>
          <a:xfrm>
            <a:off x="10347325" y="4994275"/>
            <a:ext cx="80963" cy="571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3" name="TextBox 32">
            <a:extLst>
              <a:ext uri="{FF2B5EF4-FFF2-40B4-BE49-F238E27FC236}"/>
            </a:extLst>
          </p:cNvPr>
          <p:cNvSpPr txBox="1"/>
          <p:nvPr/>
        </p:nvSpPr>
        <p:spPr>
          <a:xfrm>
            <a:off x="994349" y="1630514"/>
            <a:ext cx="4373218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defTabSz="91235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  <a:ea typeface="Roboto Condensed" panose="02000000000000000000" pitchFamily="2" charset="0"/>
                <a:cs typeface="Times New Roman" pitchFamily="18" charset="0"/>
              </a:rPr>
              <a:t>Количество выездных налоговых проверок</a:t>
            </a:r>
          </a:p>
        </p:txBody>
      </p:sp>
      <p:sp>
        <p:nvSpPr>
          <p:cNvPr id="34" name="TextBox 33">
            <a:extLst>
              <a:ext uri="{FF2B5EF4-FFF2-40B4-BE49-F238E27FC236}"/>
            </a:extLst>
          </p:cNvPr>
          <p:cNvSpPr txBox="1"/>
          <p:nvPr/>
        </p:nvSpPr>
        <p:spPr>
          <a:xfrm>
            <a:off x="6716814" y="1522792"/>
            <a:ext cx="4398067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latin typeface="Times New Roman" pitchFamily="18" charset="0"/>
                <a:ea typeface="Roboto Condensed" panose="02000000000000000000" pitchFamily="2" charset="0"/>
                <a:cs typeface="Times New Roman" pitchFamily="18" charset="0"/>
              </a:rPr>
              <a:t>Количество камеральных налоговых проверок, в ходе которых истребовались документы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Номер слайда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FFFFFF"/>
              </a:solidFill>
            </a:endParaRPr>
          </a:p>
        </p:txBody>
      </p:sp>
      <p:sp>
        <p:nvSpPr>
          <p:cNvPr id="4" name="Subtitle 2">
            <a:extLst>
              <a:ext uri="{FF2B5EF4-FFF2-40B4-BE49-F238E27FC236}"/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96963" y="501650"/>
            <a:ext cx="10485437" cy="1104900"/>
          </a:xfrm>
        </p:spPr>
        <p:txBody>
          <a:bodyPr lIns="0" tIns="0" rIns="0" bIns="0" rtlCol="0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tabLst>
                <a:tab pos="342170" algn="l"/>
              </a:tabLst>
              <a:defRPr/>
            </a:pPr>
            <a:r>
              <a:rPr lang="ru-RU" sz="2300" b="1" kern="1200" cap="all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Куда можно обратиться по вопросам обоснованности истребования документов (информации)</a:t>
            </a:r>
            <a:endParaRPr lang="ru-RU" sz="2300" b="1" kern="1200" cap="all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1425" y="1878013"/>
            <a:ext cx="9855200" cy="11699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ФНС России по Амурской области </a:t>
            </a:r>
          </a:p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Благовещенск, переулок Советский, 65/1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91088" y="3336925"/>
            <a:ext cx="2044700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235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телефоны:</a:t>
            </a:r>
          </a:p>
        </p:txBody>
      </p:sp>
      <p:sp>
        <p:nvSpPr>
          <p:cNvPr id="52230" name="TextBox 7"/>
          <p:cNvSpPr txBox="1">
            <a:spLocks noChangeArrowheads="1"/>
          </p:cNvSpPr>
          <p:nvPr/>
        </p:nvSpPr>
        <p:spPr bwMode="auto">
          <a:xfrm>
            <a:off x="4408488" y="3989388"/>
            <a:ext cx="30099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500" b="1">
                <a:solidFill>
                  <a:srgbClr val="3B7600"/>
                </a:solidFill>
                <a:latin typeface="Times New Roman" pitchFamily="18" charset="0"/>
                <a:cs typeface="Times New Roman" pitchFamily="18" charset="0"/>
              </a:rPr>
              <a:t>(4162) 390-573</a:t>
            </a:r>
          </a:p>
          <a:p>
            <a:pPr algn="ctr"/>
            <a:r>
              <a:rPr lang="ru-RU" sz="3500" b="1">
                <a:solidFill>
                  <a:srgbClr val="3B7600"/>
                </a:solidFill>
                <a:latin typeface="Times New Roman" pitchFamily="18" charset="0"/>
                <a:cs typeface="Times New Roman" pitchFamily="18" charset="0"/>
              </a:rPr>
              <a:t>(4162) 390-591</a:t>
            </a:r>
          </a:p>
        </p:txBody>
      </p:sp>
      <p:sp>
        <p:nvSpPr>
          <p:cNvPr id="52231" name="Номер слайда 2"/>
          <p:cNvSpPr txBox="1">
            <a:spLocks/>
          </p:cNvSpPr>
          <p:nvPr/>
        </p:nvSpPr>
        <p:spPr bwMode="auto">
          <a:xfrm>
            <a:off x="11310938" y="6097588"/>
            <a:ext cx="4206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52" tIns="60826" rIns="121652" bIns="60826" anchor="ctr"/>
          <a:lstStyle>
            <a:lvl1pPr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6025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3C8B5297-8EBC-48B5-AE8F-2C9DF19EF9AC}" type="slidenum">
              <a:rPr lang="ru-RU" sz="3000" b="1">
                <a:solidFill>
                  <a:srgbClr val="FFFFFF"/>
                </a:solidFill>
              </a:rPr>
              <a:pPr algn="r"/>
              <a:t>3</a:t>
            </a:fld>
            <a:endParaRPr lang="ru-RU" sz="3000"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366160" y="257727"/>
            <a:ext cx="11486667" cy="846138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Clr>
                <a:srgbClr val="4F81BD"/>
              </a:buClr>
              <a:tabLst>
                <a:tab pos="342170" algn="l"/>
              </a:tabLst>
              <a:defRPr/>
            </a:pPr>
            <a:r>
              <a:rPr lang="ru-RU" sz="2300" b="1" kern="1200" cap="all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Уведомление о невозможности представления </a:t>
            </a:r>
          </a:p>
          <a:p>
            <a:pPr fontAlgn="auto">
              <a:spcAft>
                <a:spcPts val="0"/>
              </a:spcAft>
              <a:buClr>
                <a:srgbClr val="4F81BD"/>
              </a:buClr>
              <a:tabLst>
                <a:tab pos="342170" algn="l"/>
              </a:tabLst>
              <a:defRPr/>
            </a:pPr>
            <a:r>
              <a:rPr lang="ru-RU" sz="2300" b="1" kern="1200" cap="all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установленные сроки документов (информации)</a:t>
            </a:r>
            <a:endParaRPr lang="ru-RU" sz="2300" b="1" kern="1200" cap="all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53788" y="5981700"/>
            <a:ext cx="530225" cy="479425"/>
          </a:xfrm>
          <a:prstGeom prst="rect">
            <a:avLst/>
          </a:prstGeom>
        </p:spPr>
        <p:txBody>
          <a:bodyPr lIns="104306" tIns="52153" rIns="104306" bIns="52153" anchor="ctr">
            <a:normAutofit fontScale="625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prstClr val="white"/>
                </a:solidFill>
                <a:latin typeface="Calibri"/>
              </a:rPr>
              <a:t>4</a:t>
            </a:r>
            <a:endParaRPr lang="ru-RU" sz="48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1215421" y="5984071"/>
            <a:ext cx="978814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t"/>
            <a:r>
              <a:rPr lang="ru-RU" sz="2500" b="1" dirty="0">
                <a:solidFill>
                  <a:prstClr val="black"/>
                </a:solidFill>
                <a:latin typeface="Times New Roman" pitchFamily="18" charset="0"/>
                <a:ea typeface="Roboto Condensed"/>
                <a:cs typeface="Times New Roman" pitchFamily="18" charset="0"/>
              </a:rPr>
              <a:t>Приказ ФНС России </a:t>
            </a:r>
            <a:r>
              <a:rPr lang="ru-RU" sz="2500" b="1" dirty="0" smtClean="0">
                <a:solidFill>
                  <a:prstClr val="black"/>
                </a:solidFill>
                <a:latin typeface="Times New Roman" pitchFamily="18" charset="0"/>
                <a:ea typeface="Roboto Condensed"/>
                <a:cs typeface="Times New Roman" pitchFamily="18" charset="0"/>
              </a:rPr>
              <a:t>от </a:t>
            </a:r>
            <a:r>
              <a:rPr lang="ru-RU" sz="2500" b="1" dirty="0">
                <a:solidFill>
                  <a:prstClr val="black"/>
                </a:solidFill>
                <a:latin typeface="Times New Roman" pitchFamily="18" charset="0"/>
                <a:ea typeface="Roboto Condensed"/>
                <a:cs typeface="Times New Roman" pitchFamily="18" charset="0"/>
              </a:rPr>
              <a:t>24.04.2019 № ММВ-7-2/204</a:t>
            </a:r>
            <a:r>
              <a:rPr lang="en-US" sz="2500" b="1" dirty="0" smtClean="0">
                <a:solidFill>
                  <a:prstClr val="black"/>
                </a:solidFill>
                <a:latin typeface="Times New Roman" pitchFamily="18" charset="0"/>
                <a:ea typeface="Roboto Condensed"/>
                <a:cs typeface="Times New Roman" pitchFamily="18" charset="0"/>
              </a:rPr>
              <a:t>@</a:t>
            </a:r>
            <a:r>
              <a:rPr lang="ru-RU" sz="2500" b="1" dirty="0" smtClean="0">
                <a:solidFill>
                  <a:prstClr val="black"/>
                </a:solidFill>
                <a:latin typeface="Times New Roman" pitchFamily="18" charset="0"/>
                <a:ea typeface="Roboto Condensed"/>
                <a:cs typeface="Times New Roman" pitchFamily="18" charset="0"/>
              </a:rPr>
              <a:t> </a:t>
            </a:r>
            <a:endParaRPr lang="ru-RU" sz="2500" b="1" dirty="0">
              <a:solidFill>
                <a:prstClr val="black"/>
              </a:solidFill>
              <a:latin typeface="Times New Roman" pitchFamily="18" charset="0"/>
              <a:ea typeface="Roboto Condensed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70" t="12022" r="34795" b="11110"/>
          <a:stretch/>
        </p:blipFill>
        <p:spPr bwMode="auto">
          <a:xfrm>
            <a:off x="1924878" y="1103865"/>
            <a:ext cx="3899452" cy="48778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3"/>
          <a:srcRect l="32541" t="13877" r="34892" b="5946"/>
          <a:stretch/>
        </p:blipFill>
        <p:spPr bwMode="auto">
          <a:xfrm>
            <a:off x="6351104" y="1103866"/>
            <a:ext cx="3816626" cy="48802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65771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14388" y="1989138"/>
            <a:ext cx="10064750" cy="240030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4000" cap="all" spc="-13" dirty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54275" name="Номер слайда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585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585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000" b="1" dirty="0" smtClean="0">
                <a:solidFill>
                  <a:srgbClr val="FFFFFF"/>
                </a:solidFill>
              </a:rPr>
              <a:t>5</a:t>
            </a:r>
            <a:endParaRPr lang="ru-RU" sz="3000" b="1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8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шаблон презентации 2">
  <a:themeElements>
    <a:clrScheme name="ФНС">
      <a:dk1>
        <a:srgbClr val="FFFFFF"/>
      </a:dk1>
      <a:lt1>
        <a:srgbClr val="000000"/>
      </a:lt1>
      <a:dk2>
        <a:srgbClr val="E6E7E8"/>
      </a:dk2>
      <a:lt2>
        <a:srgbClr val="DCDDDE"/>
      </a:lt2>
      <a:accent1>
        <a:srgbClr val="0066B3"/>
      </a:accent1>
      <a:accent2>
        <a:srgbClr val="1F497D"/>
      </a:accent2>
      <a:accent3>
        <a:srgbClr val="D71920"/>
      </a:accent3>
      <a:accent4>
        <a:srgbClr val="0072CE"/>
      </a:accent4>
      <a:accent5>
        <a:srgbClr val="4FC6E0"/>
      </a:accent5>
      <a:accent6>
        <a:srgbClr val="2DBDB6"/>
      </a:accent6>
      <a:hlink>
        <a:srgbClr val="0066B3"/>
      </a:hlink>
      <a:folHlink>
        <a:srgbClr val="1F497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Варианты стилей слайдов для ФНС" id="{67979F4D-C649-41DE-A87F-1B750BEC716B}" vid="{1872DCC2-7093-4F2F-AC1C-443C1347E530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3189</TotalTime>
  <Words>130</Words>
  <Application>Microsoft Office PowerPoint</Application>
  <PresentationFormat>Произвольный</PresentationFormat>
  <Paragraphs>30</Paragraphs>
  <Slides>5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Present_FNS2012_16-9</vt:lpstr>
      <vt:lpstr>7_Специальное оформление</vt:lpstr>
      <vt:lpstr>8_Специальное оформление</vt:lpstr>
      <vt:lpstr>шаблон презентации 2</vt:lpstr>
      <vt:lpstr>Диаграмма Microsoft Excel</vt:lpstr>
      <vt:lpstr>Презентация PowerPoint</vt:lpstr>
      <vt:lpstr>Динамика показателей по выездным и камеральным  налоговым проверкам</vt:lpstr>
      <vt:lpstr>Куда можно обратиться по вопросам обоснованности истребования документов (информации)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Мобилизация источников налоговых доходов, млрд. рублей</dc:title>
  <dc:creator>Оксана Пискунова</dc:creator>
  <cp:lastModifiedBy>Крюкова Наталья Олеговна</cp:lastModifiedBy>
  <cp:revision>298</cp:revision>
  <cp:lastPrinted>2020-09-14T03:57:57Z</cp:lastPrinted>
  <dcterms:created xsi:type="dcterms:W3CDTF">2020-02-08T07:35:43Z</dcterms:created>
  <dcterms:modified xsi:type="dcterms:W3CDTF">2020-09-14T04:02:46Z</dcterms:modified>
</cp:coreProperties>
</file>